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1" r:id="rId2"/>
    <p:sldId id="260" r:id="rId3"/>
    <p:sldId id="259" r:id="rId4"/>
    <p:sldId id="263" r:id="rId5"/>
    <p:sldId id="268" r:id="rId6"/>
    <p:sldId id="257" r:id="rId7"/>
    <p:sldId id="265" r:id="rId8"/>
    <p:sldId id="269" r:id="rId9"/>
    <p:sldId id="270" r:id="rId10"/>
    <p:sldId id="271" r:id="rId11"/>
    <p:sldId id="272" r:id="rId12"/>
    <p:sldId id="273" r:id="rId13"/>
    <p:sldId id="267" r:id="rId14"/>
  </p:sldIdLst>
  <p:sldSz cx="12192000" cy="6858000"/>
  <p:notesSz cx="6858000" cy="9144000"/>
  <p:embeddedFontLst>
    <p:embeddedFont>
      <p:font typeface="Tahoma" pitchFamily="34" charset="0"/>
      <p:regular r:id="rId15"/>
      <p:bold r:id="rId16"/>
    </p:embeddedFont>
    <p:embeddedFont>
      <p:font typeface="Calibri Light" pitchFamily="34" charset="0"/>
      <p:regular r:id="rId17"/>
      <p:italic r:id="rId18"/>
    </p:embeddedFont>
    <p:embeddedFont>
      <p:font typeface="Calibri" pitchFamily="34" charset="0"/>
      <p:regular r:id="rId19"/>
      <p:bold r:id="rId20"/>
      <p:italic r:id="rId21"/>
      <p:boldItalic r:id="rId22"/>
    </p:embeddedFont>
  </p:embeddedFontLst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8282"/>
    <a:srgbClr val="F2F6F8"/>
    <a:srgbClr val="BBC6CD"/>
    <a:srgbClr val="E6E6E6"/>
    <a:srgbClr val="D8E1E6"/>
    <a:srgbClr val="CFD6DB"/>
    <a:srgbClr val="8B9A9A"/>
    <a:srgbClr val="F7F4E5"/>
    <a:srgbClr val="AAB7C0"/>
    <a:srgbClr val="E2DE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67" autoAdjust="0"/>
    <p:restoredTop sz="94660"/>
  </p:normalViewPr>
  <p:slideViewPr>
    <p:cSldViewPr snapToGrid="0">
      <p:cViewPr varScale="1">
        <p:scale>
          <a:sx n="70" d="100"/>
          <a:sy n="70" d="100"/>
        </p:scale>
        <p:origin x="-708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/Relationships>
</file>

<file path=ppt/media/hdphoto1.wdp>
</file>

<file path=ppt/media/image1.png>
</file>

<file path=ppt/media/image2.png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8D5BEA-EF2B-4506-B3F7-9C9D9E667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139728D-FC0E-4C7F-BF0E-30DF282B85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229B196-1DF4-4216-A482-F66D8E8C4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74C9-56BB-4FF6-A150-04F8A55A3175}" type="datetimeFigureOut">
              <a:rPr lang="id-ID" smtClean="0"/>
              <a:t>17/10/2022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CF0884A-7D60-452C-9E91-130290958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3EAFA7A-57C5-4A55-AA90-038A933F8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44DA7-5BB7-4967-9672-6C5F157151D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13206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688DD53-14E3-4766-B5A3-44471FC30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F2935E4-2061-4C69-9B0C-B4289D18BE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DA26941-84F5-47BB-8CCA-FA51EBC28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74C9-56BB-4FF6-A150-04F8A55A3175}" type="datetimeFigureOut">
              <a:rPr lang="id-ID" smtClean="0"/>
              <a:t>17/10/2022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9116D91-3DD4-49E2-8859-D23A3D66F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405B503-3A76-4050-B608-B121A79A3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44DA7-5BB7-4967-9672-6C5F157151D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8263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F456C33B-FC4D-455A-92E2-6916B0D46B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17507BA0-FCAA-4596-A6B8-A462D5B00B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19D3EDD-B55E-4A43-9BB0-D3E00C89C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74C9-56BB-4FF6-A150-04F8A55A3175}" type="datetimeFigureOut">
              <a:rPr lang="id-ID" smtClean="0"/>
              <a:t>17/10/2022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50A8A2B-E93C-4B9B-9C93-401B738D2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8F7E974-63DA-4168-BC77-1881B8F5C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44DA7-5BB7-4967-9672-6C5F157151D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18504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E1A294-75F1-4ECE-90D4-56B9FD0F5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2B054BF-0BC3-493B-B59D-E4892CA580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9411D0C-EB1F-4BF1-8596-4B0328E4C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74C9-56BB-4FF6-A150-04F8A55A3175}" type="datetimeFigureOut">
              <a:rPr lang="id-ID" smtClean="0"/>
              <a:t>17/10/2022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4A94318-2EFE-4D6F-9FE5-3329A6070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0412B95-AE12-4FF7-80D5-B261E024E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44DA7-5BB7-4967-9672-6C5F157151D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63045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6A588E-7090-48BA-BCE5-EDC29D159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1C2FC7C-DF0C-49E6-9C6A-9CA48AB9A0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DC99148-D19F-496C-83D1-F41EF7784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74C9-56BB-4FF6-A150-04F8A55A3175}" type="datetimeFigureOut">
              <a:rPr lang="id-ID" smtClean="0"/>
              <a:t>17/10/2022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95C371A-CA85-48FD-8516-B22628E21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1345A85-38D5-4A71-803B-0829E5CAE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44DA7-5BB7-4967-9672-6C5F157151D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75454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C59897F-0B9A-4ACD-BE32-A1639806B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6B63284-4374-4B7B-8ED6-1B9FCF1936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CB0ACB5-9217-429E-9CDD-81557E92B9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93337B6-A9FF-4F97-8C76-A2E30F681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74C9-56BB-4FF6-A150-04F8A55A3175}" type="datetimeFigureOut">
              <a:rPr lang="id-ID" smtClean="0"/>
              <a:t>17/10/2022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168BB9B-A4A5-4B5F-98DB-740809C07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244A46A-734F-45B6-9174-05DE9013F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44DA7-5BB7-4967-9672-6C5F157151D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4785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79D4953-6A5F-4697-B92D-DC84A2519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5D9F3BB-E996-4221-9A06-3598AEBF6E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7441A77-9807-44C9-AA15-009C9EDBC6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9376E33B-BA22-4710-BAC5-F077CCC0BB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A040FEE1-E27A-47BE-A5B2-9820FF8694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0A0873FD-5128-4DCB-9E3F-8E4AB03A6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74C9-56BB-4FF6-A150-04F8A55A3175}" type="datetimeFigureOut">
              <a:rPr lang="id-ID" smtClean="0"/>
              <a:t>17/10/2022</a:t>
            </a:fld>
            <a:endParaRPr lang="id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1E4C4613-E373-4348-A16A-65953E1A5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0D84DCF3-0217-4FF8-8B2E-2B835F3AE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44DA7-5BB7-4967-9672-6C5F157151D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14827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95C3B1A-8749-4F27-A922-870D705BA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F9ED234-9971-427B-9E9A-0A29F78FE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74C9-56BB-4FF6-A150-04F8A55A3175}" type="datetimeFigureOut">
              <a:rPr lang="id-ID" smtClean="0"/>
              <a:t>17/10/2022</a:t>
            </a:fld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3800D10-C233-447D-8DA8-AAE4B40D6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9A6C71CB-FCB8-4B64-9D93-9A2703A4F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44DA7-5BB7-4967-9672-6C5F157151D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206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203A65D3-CD37-4CD1-944F-539010481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74C9-56BB-4FF6-A150-04F8A55A3175}" type="datetimeFigureOut">
              <a:rPr lang="id-ID" smtClean="0"/>
              <a:t>17/10/2022</a:t>
            </a:fld>
            <a:endParaRPr lang="id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E2B1FC44-4AD4-45A1-BC0B-9CDB0434F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857EC13-C83A-44C5-B362-D415FF1AF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44DA7-5BB7-4967-9672-6C5F157151D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39558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7D3611-7131-4F71-92B9-3EE605733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F01F4B5-25B7-43B6-A9D8-58F1B6A342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6BC1B79-3BBF-4982-95BF-30B6CE2F62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D1C1996-D1B3-4E1C-959D-D99A59A09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74C9-56BB-4FF6-A150-04F8A55A3175}" type="datetimeFigureOut">
              <a:rPr lang="id-ID" smtClean="0"/>
              <a:t>17/10/2022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DCB1FD1-C2EA-4B89-A862-9BDDBF4EB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94BF85F-1F35-48FF-9B4E-B78D66764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44DA7-5BB7-4967-9672-6C5F157151D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14182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7132ED-A716-4B13-AC8E-0EB7BDE0B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068C7B66-10EF-445F-97F7-CF51A41684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9AF773C-2602-4F68-9AED-46A159943F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AEFA063-30CF-43A8-A7E3-4A862EE95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274C9-56BB-4FF6-A150-04F8A55A3175}" type="datetimeFigureOut">
              <a:rPr lang="id-ID" smtClean="0"/>
              <a:t>17/10/2022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37B59B0-56C0-4BFC-AE2F-F44AADF63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0DA0788-6E20-4851-B061-03CAD05A9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544DA7-5BB7-4967-9672-6C5F157151D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55136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FFB6A56D-6C72-49C0-86A8-29D6ABCB0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4D0D1FD-D98E-41B3-A426-95A823606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2692EF1-86AB-441E-A7E4-F778051121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0274C9-56BB-4FF6-A150-04F8A55A3175}" type="datetimeFigureOut">
              <a:rPr lang="id-ID" smtClean="0"/>
              <a:t>17/10/2022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63F46AE-8F17-4A7C-A873-2FC8A3B876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0964297-A91D-4A99-B618-28204B4790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544DA7-5BB7-4967-9672-6C5F157151D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8453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075E2811-68F7-48C9-ACFA-36F99D26256E}"/>
              </a:ext>
            </a:extLst>
          </p:cNvPr>
          <p:cNvGrpSpPr/>
          <p:nvPr/>
        </p:nvGrpSpPr>
        <p:grpSpPr>
          <a:xfrm>
            <a:off x="2" y="0"/>
            <a:ext cx="12192000" cy="6858000"/>
            <a:chOff x="2" y="0"/>
            <a:chExt cx="12192000" cy="685800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xmlns="" id="{02FB7FBE-B0DA-4B1D-A9E2-3E5F5EDBFE7C}"/>
                </a:ext>
              </a:extLst>
            </p:cNvPr>
            <p:cNvGrpSpPr/>
            <p:nvPr/>
          </p:nvGrpSpPr>
          <p:grpSpPr>
            <a:xfrm>
              <a:off x="377371" y="0"/>
              <a:ext cx="11422742" cy="6858000"/>
              <a:chOff x="377371" y="0"/>
              <a:chExt cx="11422742" cy="6858000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xmlns="" id="{5B3ECFDD-8351-419D-8031-312D453EF708}"/>
                  </a:ext>
                </a:extLst>
              </p:cNvPr>
              <p:cNvCxnSpPr/>
              <p:nvPr/>
            </p:nvCxnSpPr>
            <p:spPr>
              <a:xfrm>
                <a:off x="3773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xmlns="" id="{AED270C7-1521-48D2-BE01-641983A239D8}"/>
                  </a:ext>
                </a:extLst>
              </p:cNvPr>
              <p:cNvCxnSpPr/>
              <p:nvPr/>
            </p:nvCxnSpPr>
            <p:spPr>
              <a:xfrm>
                <a:off x="7837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xmlns="" id="{2DF5B1E9-53AF-4459-BAF3-BF7B0E640EEF}"/>
                  </a:ext>
                </a:extLst>
              </p:cNvPr>
              <p:cNvCxnSpPr/>
              <p:nvPr/>
            </p:nvCxnSpPr>
            <p:spPr>
              <a:xfrm>
                <a:off x="121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xmlns="" id="{9C40C4DA-1E23-489E-858D-0F4B0E5B9A72}"/>
                  </a:ext>
                </a:extLst>
              </p:cNvPr>
              <p:cNvCxnSpPr/>
              <p:nvPr/>
            </p:nvCxnSpPr>
            <p:spPr>
              <a:xfrm>
                <a:off x="16546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xmlns="" id="{593FA725-BF59-4069-83B9-38A9D25E5A42}"/>
                  </a:ext>
                </a:extLst>
              </p:cNvPr>
              <p:cNvCxnSpPr/>
              <p:nvPr/>
            </p:nvCxnSpPr>
            <p:spPr>
              <a:xfrm>
                <a:off x="206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xmlns="" id="{35C2E0B7-88E2-4676-8FC9-BC4A48A67CD7}"/>
                  </a:ext>
                </a:extLst>
              </p:cNvPr>
              <p:cNvCxnSpPr/>
              <p:nvPr/>
            </p:nvCxnSpPr>
            <p:spPr>
              <a:xfrm>
                <a:off x="246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xmlns="" id="{77C0DA29-49E2-4815-A568-AA56C846BC11}"/>
                  </a:ext>
                </a:extLst>
              </p:cNvPr>
              <p:cNvCxnSpPr/>
              <p:nvPr/>
            </p:nvCxnSpPr>
            <p:spPr>
              <a:xfrm>
                <a:off x="290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xmlns="" id="{39321E29-7CF4-47FB-9EBB-BFADB7567C48}"/>
                  </a:ext>
                </a:extLst>
              </p:cNvPr>
              <p:cNvCxnSpPr/>
              <p:nvPr/>
            </p:nvCxnSpPr>
            <p:spPr>
              <a:xfrm>
                <a:off x="333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xmlns="" id="{0F7565DE-F864-4231-890A-63621B825C2C}"/>
                  </a:ext>
                </a:extLst>
              </p:cNvPr>
              <p:cNvCxnSpPr/>
              <p:nvPr/>
            </p:nvCxnSpPr>
            <p:spPr>
              <a:xfrm>
                <a:off x="37301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xmlns="" id="{6F8EFBCE-8ED9-4D7A-9C7B-6484406BFAAF}"/>
                  </a:ext>
                </a:extLst>
              </p:cNvPr>
              <p:cNvCxnSpPr/>
              <p:nvPr/>
            </p:nvCxnSpPr>
            <p:spPr>
              <a:xfrm>
                <a:off x="41365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xmlns="" id="{2C937129-A5F1-4F25-A210-016E46774E8F}"/>
                  </a:ext>
                </a:extLst>
              </p:cNvPr>
              <p:cNvCxnSpPr/>
              <p:nvPr/>
            </p:nvCxnSpPr>
            <p:spPr>
              <a:xfrm>
                <a:off x="45719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xmlns="" id="{5B808FB2-AEA0-4EA0-8FF2-3E56D69DFF44}"/>
                  </a:ext>
                </a:extLst>
              </p:cNvPr>
              <p:cNvCxnSpPr/>
              <p:nvPr/>
            </p:nvCxnSpPr>
            <p:spPr>
              <a:xfrm>
                <a:off x="500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xmlns="" id="{30174261-F6EB-4196-968B-AFE20D4CC085}"/>
                  </a:ext>
                </a:extLst>
              </p:cNvPr>
              <p:cNvCxnSpPr/>
              <p:nvPr/>
            </p:nvCxnSpPr>
            <p:spPr>
              <a:xfrm>
                <a:off x="544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xmlns="" id="{FC57E56E-CDB5-4B90-B84A-B627F6DF5CC9}"/>
                  </a:ext>
                </a:extLst>
              </p:cNvPr>
              <p:cNvCxnSpPr/>
              <p:nvPr/>
            </p:nvCxnSpPr>
            <p:spPr>
              <a:xfrm>
                <a:off x="584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xmlns="" id="{D42CE2BC-2EF7-407D-A88F-6E45DA28DBDB}"/>
                  </a:ext>
                </a:extLst>
              </p:cNvPr>
              <p:cNvCxnSpPr/>
              <p:nvPr/>
            </p:nvCxnSpPr>
            <p:spPr>
              <a:xfrm>
                <a:off x="628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xmlns="" id="{540B848C-6563-40B7-BFFF-4C935D2FBB4F}"/>
                  </a:ext>
                </a:extLst>
              </p:cNvPr>
              <p:cNvCxnSpPr/>
              <p:nvPr/>
            </p:nvCxnSpPr>
            <p:spPr>
              <a:xfrm>
                <a:off x="672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xmlns="" id="{37FA0925-CC77-41E1-B7CE-5D4867AC65F1}"/>
                  </a:ext>
                </a:extLst>
              </p:cNvPr>
              <p:cNvCxnSpPr/>
              <p:nvPr/>
            </p:nvCxnSpPr>
            <p:spPr>
              <a:xfrm>
                <a:off x="714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xmlns="" id="{0E4E2264-F86E-45CB-A37C-5283F5715289}"/>
                  </a:ext>
                </a:extLst>
              </p:cNvPr>
              <p:cNvCxnSpPr/>
              <p:nvPr/>
            </p:nvCxnSpPr>
            <p:spPr>
              <a:xfrm>
                <a:off x="754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xmlns="" id="{D30C3B69-93D8-4A41-B94A-CBB3CD96A36C}"/>
                  </a:ext>
                </a:extLst>
              </p:cNvPr>
              <p:cNvCxnSpPr/>
              <p:nvPr/>
            </p:nvCxnSpPr>
            <p:spPr>
              <a:xfrm>
                <a:off x="798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xmlns="" id="{48F586F5-D197-4724-93FF-DAB019050A66}"/>
                  </a:ext>
                </a:extLst>
              </p:cNvPr>
              <p:cNvCxnSpPr/>
              <p:nvPr/>
            </p:nvCxnSpPr>
            <p:spPr>
              <a:xfrm>
                <a:off x="841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xmlns="" id="{A6AB3DEE-A509-43F7-98F3-A6BEA62A8DDB}"/>
                  </a:ext>
                </a:extLst>
              </p:cNvPr>
              <p:cNvCxnSpPr/>
              <p:nvPr/>
            </p:nvCxnSpPr>
            <p:spPr>
              <a:xfrm>
                <a:off x="883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xmlns="" id="{CEC6196B-1923-4D9C-8C4D-F774EAA3F90A}"/>
                  </a:ext>
                </a:extLst>
              </p:cNvPr>
              <p:cNvCxnSpPr/>
              <p:nvPr/>
            </p:nvCxnSpPr>
            <p:spPr>
              <a:xfrm>
                <a:off x="92455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xmlns="" id="{E1C1F8A1-DAAD-41AA-B599-3E1AAC4FEB31}"/>
                  </a:ext>
                </a:extLst>
              </p:cNvPr>
              <p:cNvCxnSpPr/>
              <p:nvPr/>
            </p:nvCxnSpPr>
            <p:spPr>
              <a:xfrm>
                <a:off x="9681027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xmlns="" id="{FDDE513E-6CE6-450F-876A-50AAF031CEE4}"/>
                  </a:ext>
                </a:extLst>
              </p:cNvPr>
              <p:cNvCxnSpPr/>
              <p:nvPr/>
            </p:nvCxnSpPr>
            <p:spPr>
              <a:xfrm>
                <a:off x="101164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xmlns="" id="{5CB08E66-DF2F-4647-B8EE-5A04B837B9EE}"/>
                  </a:ext>
                </a:extLst>
              </p:cNvPr>
              <p:cNvCxnSpPr/>
              <p:nvPr/>
            </p:nvCxnSpPr>
            <p:spPr>
              <a:xfrm>
                <a:off x="1052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xmlns="" id="{1A966B8C-F1F3-44AE-8698-56A145BAB153}"/>
                  </a:ext>
                </a:extLst>
              </p:cNvPr>
              <p:cNvCxnSpPr/>
              <p:nvPr/>
            </p:nvCxnSpPr>
            <p:spPr>
              <a:xfrm>
                <a:off x="1092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xmlns="" id="{8AC1AA16-B1D5-44D9-BBAB-92CE9AAB5815}"/>
                  </a:ext>
                </a:extLst>
              </p:cNvPr>
              <p:cNvCxnSpPr/>
              <p:nvPr/>
            </p:nvCxnSpPr>
            <p:spPr>
              <a:xfrm>
                <a:off x="1136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xmlns="" id="{1929B8D4-F4D8-4B22-AE93-CA217C1FF9BC}"/>
                  </a:ext>
                </a:extLst>
              </p:cNvPr>
              <p:cNvCxnSpPr/>
              <p:nvPr/>
            </p:nvCxnSpPr>
            <p:spPr>
              <a:xfrm>
                <a:off x="1180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xmlns="" id="{92247A43-9BE6-44E6-A5A1-A21687E4420C}"/>
                </a:ext>
              </a:extLst>
            </p:cNvPr>
            <p:cNvGrpSpPr/>
            <p:nvPr/>
          </p:nvGrpSpPr>
          <p:grpSpPr>
            <a:xfrm rot="5400000">
              <a:off x="2924631" y="-2616201"/>
              <a:ext cx="6342742" cy="12192000"/>
              <a:chOff x="377371" y="0"/>
              <a:chExt cx="6342742" cy="6858000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xmlns="" id="{D323B4EE-4096-4859-A5B5-76FD16AD965F}"/>
                  </a:ext>
                </a:extLst>
              </p:cNvPr>
              <p:cNvCxnSpPr/>
              <p:nvPr/>
            </p:nvCxnSpPr>
            <p:spPr>
              <a:xfrm>
                <a:off x="3773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xmlns="" id="{511A9B37-D83F-4F65-B70D-CD99C70AE282}"/>
                  </a:ext>
                </a:extLst>
              </p:cNvPr>
              <p:cNvCxnSpPr/>
              <p:nvPr/>
            </p:nvCxnSpPr>
            <p:spPr>
              <a:xfrm>
                <a:off x="7837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xmlns="" id="{9632FA6E-A9C4-4025-97C4-EFC31C004CD5}"/>
                  </a:ext>
                </a:extLst>
              </p:cNvPr>
              <p:cNvCxnSpPr/>
              <p:nvPr/>
            </p:nvCxnSpPr>
            <p:spPr>
              <a:xfrm>
                <a:off x="121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xmlns="" id="{09F19A3A-2884-4E69-B093-98F37D11712A}"/>
                  </a:ext>
                </a:extLst>
              </p:cNvPr>
              <p:cNvCxnSpPr/>
              <p:nvPr/>
            </p:nvCxnSpPr>
            <p:spPr>
              <a:xfrm>
                <a:off x="16546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xmlns="" id="{95B18B81-DD9B-47C6-AD53-A094B23E16BB}"/>
                  </a:ext>
                </a:extLst>
              </p:cNvPr>
              <p:cNvCxnSpPr/>
              <p:nvPr/>
            </p:nvCxnSpPr>
            <p:spPr>
              <a:xfrm>
                <a:off x="206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xmlns="" id="{9ADF47FC-6C76-458A-A9D0-BC60B2FD4DBE}"/>
                  </a:ext>
                </a:extLst>
              </p:cNvPr>
              <p:cNvCxnSpPr/>
              <p:nvPr/>
            </p:nvCxnSpPr>
            <p:spPr>
              <a:xfrm>
                <a:off x="246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xmlns="" id="{DB906B19-DCD8-4944-9166-F9E346D6685F}"/>
                  </a:ext>
                </a:extLst>
              </p:cNvPr>
              <p:cNvCxnSpPr/>
              <p:nvPr/>
            </p:nvCxnSpPr>
            <p:spPr>
              <a:xfrm>
                <a:off x="290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xmlns="" id="{8F375FFC-DDC9-4B1F-9C73-2CD3678A7402}"/>
                  </a:ext>
                </a:extLst>
              </p:cNvPr>
              <p:cNvCxnSpPr/>
              <p:nvPr/>
            </p:nvCxnSpPr>
            <p:spPr>
              <a:xfrm>
                <a:off x="333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xmlns="" id="{3F8DAB23-CEF7-45A3-A957-5F33EC236C5A}"/>
                  </a:ext>
                </a:extLst>
              </p:cNvPr>
              <p:cNvCxnSpPr/>
              <p:nvPr/>
            </p:nvCxnSpPr>
            <p:spPr>
              <a:xfrm>
                <a:off x="37301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xmlns="" id="{4E27EADF-DB1B-4353-8DA3-92EB66A780B0}"/>
                  </a:ext>
                </a:extLst>
              </p:cNvPr>
              <p:cNvCxnSpPr/>
              <p:nvPr/>
            </p:nvCxnSpPr>
            <p:spPr>
              <a:xfrm>
                <a:off x="41365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xmlns="" id="{36431A4E-095C-434B-A2B2-68C2C8BCE545}"/>
                  </a:ext>
                </a:extLst>
              </p:cNvPr>
              <p:cNvCxnSpPr/>
              <p:nvPr/>
            </p:nvCxnSpPr>
            <p:spPr>
              <a:xfrm>
                <a:off x="45719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xmlns="" id="{335C82FA-908F-40AC-9DDB-A20F796D11F5}"/>
                  </a:ext>
                </a:extLst>
              </p:cNvPr>
              <p:cNvCxnSpPr/>
              <p:nvPr/>
            </p:nvCxnSpPr>
            <p:spPr>
              <a:xfrm>
                <a:off x="500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xmlns="" id="{013014BE-55A7-40F7-9674-4753C07B1B75}"/>
                  </a:ext>
                </a:extLst>
              </p:cNvPr>
              <p:cNvCxnSpPr/>
              <p:nvPr/>
            </p:nvCxnSpPr>
            <p:spPr>
              <a:xfrm>
                <a:off x="544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xmlns="" id="{2D7F0159-33E8-4778-858B-C6C60D2763AF}"/>
                  </a:ext>
                </a:extLst>
              </p:cNvPr>
              <p:cNvCxnSpPr/>
              <p:nvPr/>
            </p:nvCxnSpPr>
            <p:spPr>
              <a:xfrm>
                <a:off x="584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xmlns="" id="{05A1579A-C1DC-4F14-94A5-3BE9C34F389F}"/>
                  </a:ext>
                </a:extLst>
              </p:cNvPr>
              <p:cNvCxnSpPr/>
              <p:nvPr/>
            </p:nvCxnSpPr>
            <p:spPr>
              <a:xfrm>
                <a:off x="628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xmlns="" id="{E1EC96A6-5985-42E8-9693-F13AE36B4DED}"/>
                  </a:ext>
                </a:extLst>
              </p:cNvPr>
              <p:cNvCxnSpPr/>
              <p:nvPr/>
            </p:nvCxnSpPr>
            <p:spPr>
              <a:xfrm>
                <a:off x="672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xmlns="" id="{5F5A4574-F112-4224-8841-7C2A47147224}"/>
              </a:ext>
            </a:extLst>
          </p:cNvPr>
          <p:cNvSpPr/>
          <p:nvPr/>
        </p:nvSpPr>
        <p:spPr>
          <a:xfrm>
            <a:off x="377371" y="308428"/>
            <a:ext cx="11422742" cy="6241144"/>
          </a:xfrm>
          <a:prstGeom prst="roundRect">
            <a:avLst>
              <a:gd name="adj" fmla="val 8724"/>
            </a:avLst>
          </a:prstGeom>
          <a:noFill/>
          <a:ln w="38100">
            <a:solidFill>
              <a:srgbClr val="AAB7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00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xmlns="" id="{62573D37-7AEC-4EEF-B85A-7EFE6B5481D1}"/>
              </a:ext>
            </a:extLst>
          </p:cNvPr>
          <p:cNvSpPr/>
          <p:nvPr/>
        </p:nvSpPr>
        <p:spPr>
          <a:xfrm>
            <a:off x="-76418" y="3588658"/>
            <a:ext cx="5548301" cy="3404105"/>
          </a:xfrm>
          <a:custGeom>
            <a:avLst/>
            <a:gdLst>
              <a:gd name="connsiteX0" fmla="*/ 0 w 4974381"/>
              <a:gd name="connsiteY0" fmla="*/ 3039739 h 3039739"/>
              <a:gd name="connsiteX1" fmla="*/ 0 w 4974381"/>
              <a:gd name="connsiteY1" fmla="*/ 0 h 3039739"/>
              <a:gd name="connsiteX2" fmla="*/ 4974381 w 4974381"/>
              <a:gd name="connsiteY2" fmla="*/ 3039739 h 3039739"/>
              <a:gd name="connsiteX3" fmla="*/ 0 w 4974381"/>
              <a:gd name="connsiteY3" fmla="*/ 3039739 h 3039739"/>
              <a:gd name="connsiteX0" fmla="*/ 0 w 4974381"/>
              <a:gd name="connsiteY0" fmla="*/ 3039739 h 3039739"/>
              <a:gd name="connsiteX1" fmla="*/ 0 w 4974381"/>
              <a:gd name="connsiteY1" fmla="*/ 0 h 3039739"/>
              <a:gd name="connsiteX2" fmla="*/ 737216 w 4974381"/>
              <a:gd name="connsiteY2" fmla="*/ 1125417 h 3039739"/>
              <a:gd name="connsiteX3" fmla="*/ 4974381 w 4974381"/>
              <a:gd name="connsiteY3" fmla="*/ 3039739 h 3039739"/>
              <a:gd name="connsiteX4" fmla="*/ 0 w 4974381"/>
              <a:gd name="connsiteY4" fmla="*/ 3039739 h 3039739"/>
              <a:gd name="connsiteX0" fmla="*/ 0 w 4974381"/>
              <a:gd name="connsiteY0" fmla="*/ 3039739 h 3039739"/>
              <a:gd name="connsiteX1" fmla="*/ 0 w 4974381"/>
              <a:gd name="connsiteY1" fmla="*/ 0 h 3039739"/>
              <a:gd name="connsiteX2" fmla="*/ 737216 w 4974381"/>
              <a:gd name="connsiteY2" fmla="*/ 1125417 h 3039739"/>
              <a:gd name="connsiteX3" fmla="*/ 4974381 w 4974381"/>
              <a:gd name="connsiteY3" fmla="*/ 3039739 h 3039739"/>
              <a:gd name="connsiteX4" fmla="*/ 0 w 4974381"/>
              <a:gd name="connsiteY4" fmla="*/ 3039739 h 3039739"/>
              <a:gd name="connsiteX0" fmla="*/ 0 w 5023690"/>
              <a:gd name="connsiteY0" fmla="*/ 3039739 h 3039739"/>
              <a:gd name="connsiteX1" fmla="*/ 0 w 5023690"/>
              <a:gd name="connsiteY1" fmla="*/ 0 h 3039739"/>
              <a:gd name="connsiteX2" fmla="*/ 737216 w 5023690"/>
              <a:gd name="connsiteY2" fmla="*/ 1125417 h 3039739"/>
              <a:gd name="connsiteX3" fmla="*/ 2791099 w 5023690"/>
              <a:gd name="connsiteY3" fmla="*/ 1786598 h 3039739"/>
              <a:gd name="connsiteX4" fmla="*/ 4974381 w 5023690"/>
              <a:gd name="connsiteY4" fmla="*/ 3039739 h 3039739"/>
              <a:gd name="connsiteX5" fmla="*/ 0 w 5023690"/>
              <a:gd name="connsiteY5" fmla="*/ 3039739 h 3039739"/>
              <a:gd name="connsiteX0" fmla="*/ 0 w 5142215"/>
              <a:gd name="connsiteY0" fmla="*/ 3039739 h 3039739"/>
              <a:gd name="connsiteX1" fmla="*/ 0 w 5142215"/>
              <a:gd name="connsiteY1" fmla="*/ 0 h 3039739"/>
              <a:gd name="connsiteX2" fmla="*/ 737216 w 5142215"/>
              <a:gd name="connsiteY2" fmla="*/ 1125417 h 3039739"/>
              <a:gd name="connsiteX3" fmla="*/ 2791099 w 5142215"/>
              <a:gd name="connsiteY3" fmla="*/ 1786598 h 3039739"/>
              <a:gd name="connsiteX4" fmla="*/ 3846175 w 5142215"/>
              <a:gd name="connsiteY4" fmla="*/ 2616592 h 3039739"/>
              <a:gd name="connsiteX5" fmla="*/ 4974381 w 5142215"/>
              <a:gd name="connsiteY5" fmla="*/ 3039739 h 3039739"/>
              <a:gd name="connsiteX6" fmla="*/ 0 w 5142215"/>
              <a:gd name="connsiteY6" fmla="*/ 3039739 h 3039739"/>
              <a:gd name="connsiteX0" fmla="*/ 0 w 5219530"/>
              <a:gd name="connsiteY0" fmla="*/ 3039739 h 3096009"/>
              <a:gd name="connsiteX1" fmla="*/ 0 w 5219530"/>
              <a:gd name="connsiteY1" fmla="*/ 0 h 3096009"/>
              <a:gd name="connsiteX2" fmla="*/ 737216 w 5219530"/>
              <a:gd name="connsiteY2" fmla="*/ 1125417 h 3096009"/>
              <a:gd name="connsiteX3" fmla="*/ 2791099 w 5219530"/>
              <a:gd name="connsiteY3" fmla="*/ 1786598 h 3096009"/>
              <a:gd name="connsiteX4" fmla="*/ 3846175 w 5219530"/>
              <a:gd name="connsiteY4" fmla="*/ 2616592 h 3096009"/>
              <a:gd name="connsiteX5" fmla="*/ 5058787 w 5219530"/>
              <a:gd name="connsiteY5" fmla="*/ 3096009 h 3096009"/>
              <a:gd name="connsiteX6" fmla="*/ 0 w 5219530"/>
              <a:gd name="connsiteY6" fmla="*/ 3039739 h 3096009"/>
              <a:gd name="connsiteX0" fmla="*/ 0 w 5219530"/>
              <a:gd name="connsiteY0" fmla="*/ 3039739 h 3096009"/>
              <a:gd name="connsiteX1" fmla="*/ 0 w 5219530"/>
              <a:gd name="connsiteY1" fmla="*/ 0 h 3096009"/>
              <a:gd name="connsiteX2" fmla="*/ 737216 w 5219530"/>
              <a:gd name="connsiteY2" fmla="*/ 1125417 h 3096009"/>
              <a:gd name="connsiteX3" fmla="*/ 2340933 w 5219530"/>
              <a:gd name="connsiteY3" fmla="*/ 1589651 h 3096009"/>
              <a:gd name="connsiteX4" fmla="*/ 3846175 w 5219530"/>
              <a:gd name="connsiteY4" fmla="*/ 2616592 h 3096009"/>
              <a:gd name="connsiteX5" fmla="*/ 5058787 w 5219530"/>
              <a:gd name="connsiteY5" fmla="*/ 3096009 h 3096009"/>
              <a:gd name="connsiteX6" fmla="*/ 0 w 5219530"/>
              <a:gd name="connsiteY6" fmla="*/ 3039739 h 3096009"/>
              <a:gd name="connsiteX0" fmla="*/ 0 w 5219530"/>
              <a:gd name="connsiteY0" fmla="*/ 3039739 h 3096009"/>
              <a:gd name="connsiteX1" fmla="*/ 0 w 5219530"/>
              <a:gd name="connsiteY1" fmla="*/ 0 h 3096009"/>
              <a:gd name="connsiteX2" fmla="*/ 737216 w 5219530"/>
              <a:gd name="connsiteY2" fmla="*/ 1125417 h 3096009"/>
              <a:gd name="connsiteX3" fmla="*/ 2340933 w 5219530"/>
              <a:gd name="connsiteY3" fmla="*/ 1589651 h 3096009"/>
              <a:gd name="connsiteX4" fmla="*/ 3846175 w 5219530"/>
              <a:gd name="connsiteY4" fmla="*/ 2616592 h 3096009"/>
              <a:gd name="connsiteX5" fmla="*/ 5058787 w 5219530"/>
              <a:gd name="connsiteY5" fmla="*/ 3096009 h 3096009"/>
              <a:gd name="connsiteX6" fmla="*/ 0 w 5219530"/>
              <a:gd name="connsiteY6" fmla="*/ 3039739 h 3096009"/>
              <a:gd name="connsiteX0" fmla="*/ 0 w 5250443"/>
              <a:gd name="connsiteY0" fmla="*/ 3039739 h 3096009"/>
              <a:gd name="connsiteX1" fmla="*/ 0 w 5250443"/>
              <a:gd name="connsiteY1" fmla="*/ 0 h 3096009"/>
              <a:gd name="connsiteX2" fmla="*/ 737216 w 5250443"/>
              <a:gd name="connsiteY2" fmla="*/ 1125417 h 3096009"/>
              <a:gd name="connsiteX3" fmla="*/ 2340933 w 5250443"/>
              <a:gd name="connsiteY3" fmla="*/ 1589651 h 3096009"/>
              <a:gd name="connsiteX4" fmla="*/ 3846175 w 5250443"/>
              <a:gd name="connsiteY4" fmla="*/ 2616592 h 3096009"/>
              <a:gd name="connsiteX5" fmla="*/ 5058787 w 5250443"/>
              <a:gd name="connsiteY5" fmla="*/ 3096009 h 3096009"/>
              <a:gd name="connsiteX6" fmla="*/ 0 w 5250443"/>
              <a:gd name="connsiteY6" fmla="*/ 3039739 h 3096009"/>
              <a:gd name="connsiteX0" fmla="*/ 0 w 5250443"/>
              <a:gd name="connsiteY0" fmla="*/ 3039739 h 3096009"/>
              <a:gd name="connsiteX1" fmla="*/ 0 w 5250443"/>
              <a:gd name="connsiteY1" fmla="*/ 0 h 3096009"/>
              <a:gd name="connsiteX2" fmla="*/ 737216 w 5250443"/>
              <a:gd name="connsiteY2" fmla="*/ 1125417 h 3096009"/>
              <a:gd name="connsiteX3" fmla="*/ 2340933 w 5250443"/>
              <a:gd name="connsiteY3" fmla="*/ 1392703 h 3096009"/>
              <a:gd name="connsiteX4" fmla="*/ 3846175 w 5250443"/>
              <a:gd name="connsiteY4" fmla="*/ 2616592 h 3096009"/>
              <a:gd name="connsiteX5" fmla="*/ 5058787 w 5250443"/>
              <a:gd name="connsiteY5" fmla="*/ 3096009 h 3096009"/>
              <a:gd name="connsiteX6" fmla="*/ 0 w 5250443"/>
              <a:gd name="connsiteY6" fmla="*/ 3039739 h 3096009"/>
              <a:gd name="connsiteX0" fmla="*/ 0 w 5212428"/>
              <a:gd name="connsiteY0" fmla="*/ 3039739 h 3096009"/>
              <a:gd name="connsiteX1" fmla="*/ 0 w 5212428"/>
              <a:gd name="connsiteY1" fmla="*/ 0 h 3096009"/>
              <a:gd name="connsiteX2" fmla="*/ 737216 w 5212428"/>
              <a:gd name="connsiteY2" fmla="*/ 1125417 h 3096009"/>
              <a:gd name="connsiteX3" fmla="*/ 2340933 w 5212428"/>
              <a:gd name="connsiteY3" fmla="*/ 1392703 h 3096009"/>
              <a:gd name="connsiteX4" fmla="*/ 3424144 w 5212428"/>
              <a:gd name="connsiteY4" fmla="*/ 2419644 h 3096009"/>
              <a:gd name="connsiteX5" fmla="*/ 5058787 w 5212428"/>
              <a:gd name="connsiteY5" fmla="*/ 3096009 h 3096009"/>
              <a:gd name="connsiteX6" fmla="*/ 0 w 5212428"/>
              <a:gd name="connsiteY6" fmla="*/ 3039739 h 3096009"/>
              <a:gd name="connsiteX0" fmla="*/ 0 w 5366384"/>
              <a:gd name="connsiteY0" fmla="*/ 3039739 h 3096009"/>
              <a:gd name="connsiteX1" fmla="*/ 0 w 5366384"/>
              <a:gd name="connsiteY1" fmla="*/ 0 h 3096009"/>
              <a:gd name="connsiteX2" fmla="*/ 737216 w 5366384"/>
              <a:gd name="connsiteY2" fmla="*/ 1125417 h 3096009"/>
              <a:gd name="connsiteX3" fmla="*/ 2340933 w 5366384"/>
              <a:gd name="connsiteY3" fmla="*/ 1392703 h 3096009"/>
              <a:gd name="connsiteX4" fmla="*/ 3424144 w 5366384"/>
              <a:gd name="connsiteY4" fmla="*/ 2419644 h 3096009"/>
              <a:gd name="connsiteX5" fmla="*/ 4676168 w 5366384"/>
              <a:gd name="connsiteY5" fmla="*/ 2616592 h 3096009"/>
              <a:gd name="connsiteX6" fmla="*/ 5058787 w 5366384"/>
              <a:gd name="connsiteY6" fmla="*/ 3096009 h 3096009"/>
              <a:gd name="connsiteX7" fmla="*/ 0 w 5366384"/>
              <a:gd name="connsiteY7" fmla="*/ 3039739 h 3096009"/>
              <a:gd name="connsiteX0" fmla="*/ 0 w 5009576"/>
              <a:gd name="connsiteY0" fmla="*/ 3039739 h 3081941"/>
              <a:gd name="connsiteX1" fmla="*/ 0 w 5009576"/>
              <a:gd name="connsiteY1" fmla="*/ 0 h 3081941"/>
              <a:gd name="connsiteX2" fmla="*/ 737216 w 5009576"/>
              <a:gd name="connsiteY2" fmla="*/ 1125417 h 3081941"/>
              <a:gd name="connsiteX3" fmla="*/ 2340933 w 5009576"/>
              <a:gd name="connsiteY3" fmla="*/ 1392703 h 3081941"/>
              <a:gd name="connsiteX4" fmla="*/ 3424144 w 5009576"/>
              <a:gd name="connsiteY4" fmla="*/ 2419644 h 3081941"/>
              <a:gd name="connsiteX5" fmla="*/ 4676168 w 5009576"/>
              <a:gd name="connsiteY5" fmla="*/ 2616592 h 3081941"/>
              <a:gd name="connsiteX6" fmla="*/ 4552350 w 5009576"/>
              <a:gd name="connsiteY6" fmla="*/ 3081941 h 3081941"/>
              <a:gd name="connsiteX7" fmla="*/ 0 w 5009576"/>
              <a:gd name="connsiteY7" fmla="*/ 3039739 h 3081941"/>
              <a:gd name="connsiteX0" fmla="*/ 0 w 5806838"/>
              <a:gd name="connsiteY0" fmla="*/ 3039739 h 3039739"/>
              <a:gd name="connsiteX1" fmla="*/ 0 w 5806838"/>
              <a:gd name="connsiteY1" fmla="*/ 0 h 3039739"/>
              <a:gd name="connsiteX2" fmla="*/ 737216 w 5806838"/>
              <a:gd name="connsiteY2" fmla="*/ 1125417 h 3039739"/>
              <a:gd name="connsiteX3" fmla="*/ 2340933 w 5806838"/>
              <a:gd name="connsiteY3" fmla="*/ 1392703 h 3039739"/>
              <a:gd name="connsiteX4" fmla="*/ 3424144 w 5806838"/>
              <a:gd name="connsiteY4" fmla="*/ 2419644 h 3039739"/>
              <a:gd name="connsiteX5" fmla="*/ 4676168 w 5806838"/>
              <a:gd name="connsiteY5" fmla="*/ 2616592 h 3039739"/>
              <a:gd name="connsiteX6" fmla="*/ 5579292 w 5806838"/>
              <a:gd name="connsiteY6" fmla="*/ 2997534 h 3039739"/>
              <a:gd name="connsiteX7" fmla="*/ 0 w 5806838"/>
              <a:gd name="connsiteY7" fmla="*/ 3039739 h 3039739"/>
              <a:gd name="connsiteX0" fmla="*/ 0 w 5174776"/>
              <a:gd name="connsiteY0" fmla="*/ 3039739 h 3039739"/>
              <a:gd name="connsiteX1" fmla="*/ 0 w 5174776"/>
              <a:gd name="connsiteY1" fmla="*/ 0 h 3039739"/>
              <a:gd name="connsiteX2" fmla="*/ 737216 w 5174776"/>
              <a:gd name="connsiteY2" fmla="*/ 1125417 h 3039739"/>
              <a:gd name="connsiteX3" fmla="*/ 2340933 w 5174776"/>
              <a:gd name="connsiteY3" fmla="*/ 1392703 h 3039739"/>
              <a:gd name="connsiteX4" fmla="*/ 3424144 w 5174776"/>
              <a:gd name="connsiteY4" fmla="*/ 2419644 h 3039739"/>
              <a:gd name="connsiteX5" fmla="*/ 4676168 w 5174776"/>
              <a:gd name="connsiteY5" fmla="*/ 2616592 h 3039739"/>
              <a:gd name="connsiteX6" fmla="*/ 4805568 w 5174776"/>
              <a:gd name="connsiteY6" fmla="*/ 3011602 h 3039739"/>
              <a:gd name="connsiteX7" fmla="*/ 0 w 5174776"/>
              <a:gd name="connsiteY7" fmla="*/ 3039739 h 3039739"/>
              <a:gd name="connsiteX0" fmla="*/ 0 w 5174776"/>
              <a:gd name="connsiteY0" fmla="*/ 3039739 h 3039739"/>
              <a:gd name="connsiteX1" fmla="*/ 0 w 5174776"/>
              <a:gd name="connsiteY1" fmla="*/ 0 h 3039739"/>
              <a:gd name="connsiteX2" fmla="*/ 737216 w 5174776"/>
              <a:gd name="connsiteY2" fmla="*/ 1125417 h 3039739"/>
              <a:gd name="connsiteX3" fmla="*/ 2340933 w 5174776"/>
              <a:gd name="connsiteY3" fmla="*/ 1392703 h 3039739"/>
              <a:gd name="connsiteX4" fmla="*/ 3424144 w 5174776"/>
              <a:gd name="connsiteY4" fmla="*/ 2419644 h 3039739"/>
              <a:gd name="connsiteX5" fmla="*/ 4676168 w 5174776"/>
              <a:gd name="connsiteY5" fmla="*/ 2616592 h 3039739"/>
              <a:gd name="connsiteX6" fmla="*/ 4805568 w 5174776"/>
              <a:gd name="connsiteY6" fmla="*/ 3011602 h 3039739"/>
              <a:gd name="connsiteX7" fmla="*/ 0 w 5174776"/>
              <a:gd name="connsiteY7" fmla="*/ 3039739 h 3039739"/>
              <a:gd name="connsiteX0" fmla="*/ 0 w 5174776"/>
              <a:gd name="connsiteY0" fmla="*/ 3039739 h 3039739"/>
              <a:gd name="connsiteX1" fmla="*/ 0 w 5174776"/>
              <a:gd name="connsiteY1" fmla="*/ 0 h 3039739"/>
              <a:gd name="connsiteX2" fmla="*/ 737216 w 5174776"/>
              <a:gd name="connsiteY2" fmla="*/ 1125417 h 3039739"/>
              <a:gd name="connsiteX3" fmla="*/ 2340933 w 5174776"/>
              <a:gd name="connsiteY3" fmla="*/ 1392703 h 3039739"/>
              <a:gd name="connsiteX4" fmla="*/ 3424144 w 5174776"/>
              <a:gd name="connsiteY4" fmla="*/ 2419644 h 3039739"/>
              <a:gd name="connsiteX5" fmla="*/ 4676168 w 5174776"/>
              <a:gd name="connsiteY5" fmla="*/ 2616592 h 3039739"/>
              <a:gd name="connsiteX6" fmla="*/ 4805568 w 5174776"/>
              <a:gd name="connsiteY6" fmla="*/ 3011602 h 3039739"/>
              <a:gd name="connsiteX7" fmla="*/ 0 w 5174776"/>
              <a:gd name="connsiteY7" fmla="*/ 3039739 h 3039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74776" h="3039739">
                <a:moveTo>
                  <a:pt x="0" y="3039739"/>
                </a:moveTo>
                <a:lnTo>
                  <a:pt x="0" y="0"/>
                </a:lnTo>
                <a:cubicBezTo>
                  <a:pt x="339523" y="206327"/>
                  <a:pt x="397693" y="919090"/>
                  <a:pt x="737216" y="1125417"/>
                </a:cubicBezTo>
                <a:cubicBezTo>
                  <a:pt x="1110959" y="1446629"/>
                  <a:pt x="1634739" y="1073649"/>
                  <a:pt x="2340933" y="1392703"/>
                </a:cubicBezTo>
                <a:cubicBezTo>
                  <a:pt x="3006802" y="1749084"/>
                  <a:pt x="2835181" y="2168584"/>
                  <a:pt x="3424144" y="2419644"/>
                </a:cubicBezTo>
                <a:cubicBezTo>
                  <a:pt x="3886033" y="2586111"/>
                  <a:pt x="4403728" y="2503865"/>
                  <a:pt x="4676168" y="2616592"/>
                </a:cubicBezTo>
                <a:cubicBezTo>
                  <a:pt x="4948609" y="2729320"/>
                  <a:pt x="5573206" y="2959835"/>
                  <a:pt x="4805568" y="3011602"/>
                </a:cubicBezTo>
                <a:lnTo>
                  <a:pt x="0" y="3039739"/>
                </a:lnTo>
                <a:close/>
              </a:path>
            </a:pathLst>
          </a:custGeom>
          <a:solidFill>
            <a:srgbClr val="AAB7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00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56" name="Isosceles Triangle 4">
            <a:extLst>
              <a:ext uri="{FF2B5EF4-FFF2-40B4-BE49-F238E27FC236}">
                <a16:creationId xmlns:a16="http://schemas.microsoft.com/office/drawing/2014/main" xmlns="" id="{4FE9F613-7947-41D5-8A99-3F592A1FF832}"/>
              </a:ext>
            </a:extLst>
          </p:cNvPr>
          <p:cNvSpPr/>
          <p:nvPr/>
        </p:nvSpPr>
        <p:spPr>
          <a:xfrm>
            <a:off x="-76416" y="3582237"/>
            <a:ext cx="5554183" cy="3574312"/>
          </a:xfrm>
          <a:custGeom>
            <a:avLst/>
            <a:gdLst>
              <a:gd name="connsiteX0" fmla="*/ 0 w 4974381"/>
              <a:gd name="connsiteY0" fmla="*/ 3039739 h 3039739"/>
              <a:gd name="connsiteX1" fmla="*/ 0 w 4974381"/>
              <a:gd name="connsiteY1" fmla="*/ 0 h 3039739"/>
              <a:gd name="connsiteX2" fmla="*/ 4974381 w 4974381"/>
              <a:gd name="connsiteY2" fmla="*/ 3039739 h 3039739"/>
              <a:gd name="connsiteX3" fmla="*/ 0 w 4974381"/>
              <a:gd name="connsiteY3" fmla="*/ 3039739 h 3039739"/>
              <a:gd name="connsiteX0" fmla="*/ 0 w 4974381"/>
              <a:gd name="connsiteY0" fmla="*/ 3039739 h 3039739"/>
              <a:gd name="connsiteX1" fmla="*/ 0 w 4974381"/>
              <a:gd name="connsiteY1" fmla="*/ 0 h 3039739"/>
              <a:gd name="connsiteX2" fmla="*/ 737216 w 4974381"/>
              <a:gd name="connsiteY2" fmla="*/ 1125417 h 3039739"/>
              <a:gd name="connsiteX3" fmla="*/ 4974381 w 4974381"/>
              <a:gd name="connsiteY3" fmla="*/ 3039739 h 3039739"/>
              <a:gd name="connsiteX4" fmla="*/ 0 w 4974381"/>
              <a:gd name="connsiteY4" fmla="*/ 3039739 h 3039739"/>
              <a:gd name="connsiteX0" fmla="*/ 0 w 4974381"/>
              <a:gd name="connsiteY0" fmla="*/ 3039739 h 3039739"/>
              <a:gd name="connsiteX1" fmla="*/ 0 w 4974381"/>
              <a:gd name="connsiteY1" fmla="*/ 0 h 3039739"/>
              <a:gd name="connsiteX2" fmla="*/ 737216 w 4974381"/>
              <a:gd name="connsiteY2" fmla="*/ 1125417 h 3039739"/>
              <a:gd name="connsiteX3" fmla="*/ 4974381 w 4974381"/>
              <a:gd name="connsiteY3" fmla="*/ 3039739 h 3039739"/>
              <a:gd name="connsiteX4" fmla="*/ 0 w 4974381"/>
              <a:gd name="connsiteY4" fmla="*/ 3039739 h 3039739"/>
              <a:gd name="connsiteX0" fmla="*/ 0 w 5023690"/>
              <a:gd name="connsiteY0" fmla="*/ 3039739 h 3039739"/>
              <a:gd name="connsiteX1" fmla="*/ 0 w 5023690"/>
              <a:gd name="connsiteY1" fmla="*/ 0 h 3039739"/>
              <a:gd name="connsiteX2" fmla="*/ 737216 w 5023690"/>
              <a:gd name="connsiteY2" fmla="*/ 1125417 h 3039739"/>
              <a:gd name="connsiteX3" fmla="*/ 2791099 w 5023690"/>
              <a:gd name="connsiteY3" fmla="*/ 1786598 h 3039739"/>
              <a:gd name="connsiteX4" fmla="*/ 4974381 w 5023690"/>
              <a:gd name="connsiteY4" fmla="*/ 3039739 h 3039739"/>
              <a:gd name="connsiteX5" fmla="*/ 0 w 5023690"/>
              <a:gd name="connsiteY5" fmla="*/ 3039739 h 3039739"/>
              <a:gd name="connsiteX0" fmla="*/ 0 w 5142215"/>
              <a:gd name="connsiteY0" fmla="*/ 3039739 h 3039739"/>
              <a:gd name="connsiteX1" fmla="*/ 0 w 5142215"/>
              <a:gd name="connsiteY1" fmla="*/ 0 h 3039739"/>
              <a:gd name="connsiteX2" fmla="*/ 737216 w 5142215"/>
              <a:gd name="connsiteY2" fmla="*/ 1125417 h 3039739"/>
              <a:gd name="connsiteX3" fmla="*/ 2791099 w 5142215"/>
              <a:gd name="connsiteY3" fmla="*/ 1786598 h 3039739"/>
              <a:gd name="connsiteX4" fmla="*/ 3846175 w 5142215"/>
              <a:gd name="connsiteY4" fmla="*/ 2616592 h 3039739"/>
              <a:gd name="connsiteX5" fmla="*/ 4974381 w 5142215"/>
              <a:gd name="connsiteY5" fmla="*/ 3039739 h 3039739"/>
              <a:gd name="connsiteX6" fmla="*/ 0 w 5142215"/>
              <a:gd name="connsiteY6" fmla="*/ 3039739 h 3039739"/>
              <a:gd name="connsiteX0" fmla="*/ 0 w 5219530"/>
              <a:gd name="connsiteY0" fmla="*/ 3039739 h 3096009"/>
              <a:gd name="connsiteX1" fmla="*/ 0 w 5219530"/>
              <a:gd name="connsiteY1" fmla="*/ 0 h 3096009"/>
              <a:gd name="connsiteX2" fmla="*/ 737216 w 5219530"/>
              <a:gd name="connsiteY2" fmla="*/ 1125417 h 3096009"/>
              <a:gd name="connsiteX3" fmla="*/ 2791099 w 5219530"/>
              <a:gd name="connsiteY3" fmla="*/ 1786598 h 3096009"/>
              <a:gd name="connsiteX4" fmla="*/ 3846175 w 5219530"/>
              <a:gd name="connsiteY4" fmla="*/ 2616592 h 3096009"/>
              <a:gd name="connsiteX5" fmla="*/ 5058787 w 5219530"/>
              <a:gd name="connsiteY5" fmla="*/ 3096009 h 3096009"/>
              <a:gd name="connsiteX6" fmla="*/ 0 w 5219530"/>
              <a:gd name="connsiteY6" fmla="*/ 3039739 h 3096009"/>
              <a:gd name="connsiteX0" fmla="*/ 0 w 5219530"/>
              <a:gd name="connsiteY0" fmla="*/ 3039739 h 3096009"/>
              <a:gd name="connsiteX1" fmla="*/ 0 w 5219530"/>
              <a:gd name="connsiteY1" fmla="*/ 0 h 3096009"/>
              <a:gd name="connsiteX2" fmla="*/ 737216 w 5219530"/>
              <a:gd name="connsiteY2" fmla="*/ 1125417 h 3096009"/>
              <a:gd name="connsiteX3" fmla="*/ 2340933 w 5219530"/>
              <a:gd name="connsiteY3" fmla="*/ 1589651 h 3096009"/>
              <a:gd name="connsiteX4" fmla="*/ 3846175 w 5219530"/>
              <a:gd name="connsiteY4" fmla="*/ 2616592 h 3096009"/>
              <a:gd name="connsiteX5" fmla="*/ 5058787 w 5219530"/>
              <a:gd name="connsiteY5" fmla="*/ 3096009 h 3096009"/>
              <a:gd name="connsiteX6" fmla="*/ 0 w 5219530"/>
              <a:gd name="connsiteY6" fmla="*/ 3039739 h 3096009"/>
              <a:gd name="connsiteX0" fmla="*/ 0 w 5219530"/>
              <a:gd name="connsiteY0" fmla="*/ 3039739 h 3096009"/>
              <a:gd name="connsiteX1" fmla="*/ 0 w 5219530"/>
              <a:gd name="connsiteY1" fmla="*/ 0 h 3096009"/>
              <a:gd name="connsiteX2" fmla="*/ 737216 w 5219530"/>
              <a:gd name="connsiteY2" fmla="*/ 1125417 h 3096009"/>
              <a:gd name="connsiteX3" fmla="*/ 2340933 w 5219530"/>
              <a:gd name="connsiteY3" fmla="*/ 1589651 h 3096009"/>
              <a:gd name="connsiteX4" fmla="*/ 3846175 w 5219530"/>
              <a:gd name="connsiteY4" fmla="*/ 2616592 h 3096009"/>
              <a:gd name="connsiteX5" fmla="*/ 5058787 w 5219530"/>
              <a:gd name="connsiteY5" fmla="*/ 3096009 h 3096009"/>
              <a:gd name="connsiteX6" fmla="*/ 0 w 5219530"/>
              <a:gd name="connsiteY6" fmla="*/ 3039739 h 3096009"/>
              <a:gd name="connsiteX0" fmla="*/ 0 w 5250443"/>
              <a:gd name="connsiteY0" fmla="*/ 3039739 h 3096009"/>
              <a:gd name="connsiteX1" fmla="*/ 0 w 5250443"/>
              <a:gd name="connsiteY1" fmla="*/ 0 h 3096009"/>
              <a:gd name="connsiteX2" fmla="*/ 737216 w 5250443"/>
              <a:gd name="connsiteY2" fmla="*/ 1125417 h 3096009"/>
              <a:gd name="connsiteX3" fmla="*/ 2340933 w 5250443"/>
              <a:gd name="connsiteY3" fmla="*/ 1589651 h 3096009"/>
              <a:gd name="connsiteX4" fmla="*/ 3846175 w 5250443"/>
              <a:gd name="connsiteY4" fmla="*/ 2616592 h 3096009"/>
              <a:gd name="connsiteX5" fmla="*/ 5058787 w 5250443"/>
              <a:gd name="connsiteY5" fmla="*/ 3096009 h 3096009"/>
              <a:gd name="connsiteX6" fmla="*/ 0 w 5250443"/>
              <a:gd name="connsiteY6" fmla="*/ 3039739 h 3096009"/>
              <a:gd name="connsiteX0" fmla="*/ 0 w 5250443"/>
              <a:gd name="connsiteY0" fmla="*/ 3039739 h 3096009"/>
              <a:gd name="connsiteX1" fmla="*/ 0 w 5250443"/>
              <a:gd name="connsiteY1" fmla="*/ 0 h 3096009"/>
              <a:gd name="connsiteX2" fmla="*/ 737216 w 5250443"/>
              <a:gd name="connsiteY2" fmla="*/ 1125417 h 3096009"/>
              <a:gd name="connsiteX3" fmla="*/ 2340933 w 5250443"/>
              <a:gd name="connsiteY3" fmla="*/ 1392703 h 3096009"/>
              <a:gd name="connsiteX4" fmla="*/ 3846175 w 5250443"/>
              <a:gd name="connsiteY4" fmla="*/ 2616592 h 3096009"/>
              <a:gd name="connsiteX5" fmla="*/ 5058787 w 5250443"/>
              <a:gd name="connsiteY5" fmla="*/ 3096009 h 3096009"/>
              <a:gd name="connsiteX6" fmla="*/ 0 w 5250443"/>
              <a:gd name="connsiteY6" fmla="*/ 3039739 h 3096009"/>
              <a:gd name="connsiteX0" fmla="*/ 0 w 5212428"/>
              <a:gd name="connsiteY0" fmla="*/ 3039739 h 3096009"/>
              <a:gd name="connsiteX1" fmla="*/ 0 w 5212428"/>
              <a:gd name="connsiteY1" fmla="*/ 0 h 3096009"/>
              <a:gd name="connsiteX2" fmla="*/ 737216 w 5212428"/>
              <a:gd name="connsiteY2" fmla="*/ 1125417 h 3096009"/>
              <a:gd name="connsiteX3" fmla="*/ 2340933 w 5212428"/>
              <a:gd name="connsiteY3" fmla="*/ 1392703 h 3096009"/>
              <a:gd name="connsiteX4" fmla="*/ 3424144 w 5212428"/>
              <a:gd name="connsiteY4" fmla="*/ 2419644 h 3096009"/>
              <a:gd name="connsiteX5" fmla="*/ 5058787 w 5212428"/>
              <a:gd name="connsiteY5" fmla="*/ 3096009 h 3096009"/>
              <a:gd name="connsiteX6" fmla="*/ 0 w 5212428"/>
              <a:gd name="connsiteY6" fmla="*/ 3039739 h 3096009"/>
              <a:gd name="connsiteX0" fmla="*/ 0 w 5366384"/>
              <a:gd name="connsiteY0" fmla="*/ 3039739 h 3096009"/>
              <a:gd name="connsiteX1" fmla="*/ 0 w 5366384"/>
              <a:gd name="connsiteY1" fmla="*/ 0 h 3096009"/>
              <a:gd name="connsiteX2" fmla="*/ 737216 w 5366384"/>
              <a:gd name="connsiteY2" fmla="*/ 1125417 h 3096009"/>
              <a:gd name="connsiteX3" fmla="*/ 2340933 w 5366384"/>
              <a:gd name="connsiteY3" fmla="*/ 1392703 h 3096009"/>
              <a:gd name="connsiteX4" fmla="*/ 3424144 w 5366384"/>
              <a:gd name="connsiteY4" fmla="*/ 2419644 h 3096009"/>
              <a:gd name="connsiteX5" fmla="*/ 4676168 w 5366384"/>
              <a:gd name="connsiteY5" fmla="*/ 2616592 h 3096009"/>
              <a:gd name="connsiteX6" fmla="*/ 5058787 w 5366384"/>
              <a:gd name="connsiteY6" fmla="*/ 3096009 h 3096009"/>
              <a:gd name="connsiteX7" fmla="*/ 0 w 5366384"/>
              <a:gd name="connsiteY7" fmla="*/ 3039739 h 3096009"/>
              <a:gd name="connsiteX0" fmla="*/ 0 w 5009576"/>
              <a:gd name="connsiteY0" fmla="*/ 3039739 h 3081941"/>
              <a:gd name="connsiteX1" fmla="*/ 0 w 5009576"/>
              <a:gd name="connsiteY1" fmla="*/ 0 h 3081941"/>
              <a:gd name="connsiteX2" fmla="*/ 737216 w 5009576"/>
              <a:gd name="connsiteY2" fmla="*/ 1125417 h 3081941"/>
              <a:gd name="connsiteX3" fmla="*/ 2340933 w 5009576"/>
              <a:gd name="connsiteY3" fmla="*/ 1392703 h 3081941"/>
              <a:gd name="connsiteX4" fmla="*/ 3424144 w 5009576"/>
              <a:gd name="connsiteY4" fmla="*/ 2419644 h 3081941"/>
              <a:gd name="connsiteX5" fmla="*/ 4676168 w 5009576"/>
              <a:gd name="connsiteY5" fmla="*/ 2616592 h 3081941"/>
              <a:gd name="connsiteX6" fmla="*/ 4552350 w 5009576"/>
              <a:gd name="connsiteY6" fmla="*/ 3081941 h 3081941"/>
              <a:gd name="connsiteX7" fmla="*/ 0 w 5009576"/>
              <a:gd name="connsiteY7" fmla="*/ 3039739 h 3081941"/>
              <a:gd name="connsiteX0" fmla="*/ 0 w 5806838"/>
              <a:gd name="connsiteY0" fmla="*/ 3039739 h 3039739"/>
              <a:gd name="connsiteX1" fmla="*/ 0 w 5806838"/>
              <a:gd name="connsiteY1" fmla="*/ 0 h 3039739"/>
              <a:gd name="connsiteX2" fmla="*/ 737216 w 5806838"/>
              <a:gd name="connsiteY2" fmla="*/ 1125417 h 3039739"/>
              <a:gd name="connsiteX3" fmla="*/ 2340933 w 5806838"/>
              <a:gd name="connsiteY3" fmla="*/ 1392703 h 3039739"/>
              <a:gd name="connsiteX4" fmla="*/ 3424144 w 5806838"/>
              <a:gd name="connsiteY4" fmla="*/ 2419644 h 3039739"/>
              <a:gd name="connsiteX5" fmla="*/ 4676168 w 5806838"/>
              <a:gd name="connsiteY5" fmla="*/ 2616592 h 3039739"/>
              <a:gd name="connsiteX6" fmla="*/ 5579292 w 5806838"/>
              <a:gd name="connsiteY6" fmla="*/ 2997534 h 3039739"/>
              <a:gd name="connsiteX7" fmla="*/ 0 w 5806838"/>
              <a:gd name="connsiteY7" fmla="*/ 3039739 h 3039739"/>
              <a:gd name="connsiteX0" fmla="*/ 0 w 5174776"/>
              <a:gd name="connsiteY0" fmla="*/ 3039739 h 3039739"/>
              <a:gd name="connsiteX1" fmla="*/ 0 w 5174776"/>
              <a:gd name="connsiteY1" fmla="*/ 0 h 3039739"/>
              <a:gd name="connsiteX2" fmla="*/ 737216 w 5174776"/>
              <a:gd name="connsiteY2" fmla="*/ 1125417 h 3039739"/>
              <a:gd name="connsiteX3" fmla="*/ 2340933 w 5174776"/>
              <a:gd name="connsiteY3" fmla="*/ 1392703 h 3039739"/>
              <a:gd name="connsiteX4" fmla="*/ 3424144 w 5174776"/>
              <a:gd name="connsiteY4" fmla="*/ 2419644 h 3039739"/>
              <a:gd name="connsiteX5" fmla="*/ 4676168 w 5174776"/>
              <a:gd name="connsiteY5" fmla="*/ 2616592 h 3039739"/>
              <a:gd name="connsiteX6" fmla="*/ 4805568 w 5174776"/>
              <a:gd name="connsiteY6" fmla="*/ 3011602 h 3039739"/>
              <a:gd name="connsiteX7" fmla="*/ 0 w 5174776"/>
              <a:gd name="connsiteY7" fmla="*/ 3039739 h 3039739"/>
              <a:gd name="connsiteX0" fmla="*/ 0 w 5174776"/>
              <a:gd name="connsiteY0" fmla="*/ 3039739 h 3039739"/>
              <a:gd name="connsiteX1" fmla="*/ 0 w 5174776"/>
              <a:gd name="connsiteY1" fmla="*/ 0 h 3039739"/>
              <a:gd name="connsiteX2" fmla="*/ 737216 w 5174776"/>
              <a:gd name="connsiteY2" fmla="*/ 1125417 h 3039739"/>
              <a:gd name="connsiteX3" fmla="*/ 2340933 w 5174776"/>
              <a:gd name="connsiteY3" fmla="*/ 1392703 h 3039739"/>
              <a:gd name="connsiteX4" fmla="*/ 3424144 w 5174776"/>
              <a:gd name="connsiteY4" fmla="*/ 2419644 h 3039739"/>
              <a:gd name="connsiteX5" fmla="*/ 4676168 w 5174776"/>
              <a:gd name="connsiteY5" fmla="*/ 2616592 h 3039739"/>
              <a:gd name="connsiteX6" fmla="*/ 4805568 w 5174776"/>
              <a:gd name="connsiteY6" fmla="*/ 3011602 h 3039739"/>
              <a:gd name="connsiteX7" fmla="*/ 0 w 5174776"/>
              <a:gd name="connsiteY7" fmla="*/ 3039739 h 3039739"/>
              <a:gd name="connsiteX0" fmla="*/ 0 w 5174776"/>
              <a:gd name="connsiteY0" fmla="*/ 3039739 h 3039739"/>
              <a:gd name="connsiteX1" fmla="*/ 0 w 5174776"/>
              <a:gd name="connsiteY1" fmla="*/ 0 h 3039739"/>
              <a:gd name="connsiteX2" fmla="*/ 737216 w 5174776"/>
              <a:gd name="connsiteY2" fmla="*/ 1125417 h 3039739"/>
              <a:gd name="connsiteX3" fmla="*/ 2340933 w 5174776"/>
              <a:gd name="connsiteY3" fmla="*/ 1392703 h 3039739"/>
              <a:gd name="connsiteX4" fmla="*/ 3424144 w 5174776"/>
              <a:gd name="connsiteY4" fmla="*/ 2419644 h 3039739"/>
              <a:gd name="connsiteX5" fmla="*/ 4676168 w 5174776"/>
              <a:gd name="connsiteY5" fmla="*/ 2616592 h 3039739"/>
              <a:gd name="connsiteX6" fmla="*/ 4805568 w 5174776"/>
              <a:gd name="connsiteY6" fmla="*/ 3011602 h 3039739"/>
              <a:gd name="connsiteX7" fmla="*/ 0 w 5174776"/>
              <a:gd name="connsiteY7" fmla="*/ 3039739 h 3039739"/>
              <a:gd name="connsiteX0" fmla="*/ 0 w 5174776"/>
              <a:gd name="connsiteY0" fmla="*/ 3841598 h 3841598"/>
              <a:gd name="connsiteX1" fmla="*/ 0 w 5174776"/>
              <a:gd name="connsiteY1" fmla="*/ 0 h 3841598"/>
              <a:gd name="connsiteX2" fmla="*/ 737216 w 5174776"/>
              <a:gd name="connsiteY2" fmla="*/ 1927276 h 3841598"/>
              <a:gd name="connsiteX3" fmla="*/ 2340933 w 5174776"/>
              <a:gd name="connsiteY3" fmla="*/ 2194562 h 3841598"/>
              <a:gd name="connsiteX4" fmla="*/ 3424144 w 5174776"/>
              <a:gd name="connsiteY4" fmla="*/ 3221503 h 3841598"/>
              <a:gd name="connsiteX5" fmla="*/ 4676168 w 5174776"/>
              <a:gd name="connsiteY5" fmla="*/ 3418451 h 3841598"/>
              <a:gd name="connsiteX6" fmla="*/ 4805568 w 5174776"/>
              <a:gd name="connsiteY6" fmla="*/ 3813461 h 3841598"/>
              <a:gd name="connsiteX7" fmla="*/ 0 w 5174776"/>
              <a:gd name="connsiteY7" fmla="*/ 3841598 h 3841598"/>
              <a:gd name="connsiteX0" fmla="*/ 0 w 5174776"/>
              <a:gd name="connsiteY0" fmla="*/ 3841598 h 3841598"/>
              <a:gd name="connsiteX1" fmla="*/ 0 w 5174776"/>
              <a:gd name="connsiteY1" fmla="*/ 0 h 3841598"/>
              <a:gd name="connsiteX2" fmla="*/ 680945 w 5174776"/>
              <a:gd name="connsiteY2" fmla="*/ 1716261 h 3841598"/>
              <a:gd name="connsiteX3" fmla="*/ 2340933 w 5174776"/>
              <a:gd name="connsiteY3" fmla="*/ 2194562 h 3841598"/>
              <a:gd name="connsiteX4" fmla="*/ 3424144 w 5174776"/>
              <a:gd name="connsiteY4" fmla="*/ 3221503 h 3841598"/>
              <a:gd name="connsiteX5" fmla="*/ 4676168 w 5174776"/>
              <a:gd name="connsiteY5" fmla="*/ 3418451 h 3841598"/>
              <a:gd name="connsiteX6" fmla="*/ 4805568 w 5174776"/>
              <a:gd name="connsiteY6" fmla="*/ 3813461 h 3841598"/>
              <a:gd name="connsiteX7" fmla="*/ 0 w 5174776"/>
              <a:gd name="connsiteY7" fmla="*/ 3841598 h 3841598"/>
              <a:gd name="connsiteX0" fmla="*/ 0 w 5174776"/>
              <a:gd name="connsiteY0" fmla="*/ 3841598 h 3841598"/>
              <a:gd name="connsiteX1" fmla="*/ 0 w 5174776"/>
              <a:gd name="connsiteY1" fmla="*/ 0 h 3841598"/>
              <a:gd name="connsiteX2" fmla="*/ 680945 w 5174776"/>
              <a:gd name="connsiteY2" fmla="*/ 1716261 h 3841598"/>
              <a:gd name="connsiteX3" fmla="*/ 2340933 w 5174776"/>
              <a:gd name="connsiteY3" fmla="*/ 2194562 h 3841598"/>
              <a:gd name="connsiteX4" fmla="*/ 3424144 w 5174776"/>
              <a:gd name="connsiteY4" fmla="*/ 3221503 h 3841598"/>
              <a:gd name="connsiteX5" fmla="*/ 4676168 w 5174776"/>
              <a:gd name="connsiteY5" fmla="*/ 3418451 h 3841598"/>
              <a:gd name="connsiteX6" fmla="*/ 4805568 w 5174776"/>
              <a:gd name="connsiteY6" fmla="*/ 3813461 h 3841598"/>
              <a:gd name="connsiteX7" fmla="*/ 0 w 5174776"/>
              <a:gd name="connsiteY7" fmla="*/ 3841598 h 3841598"/>
              <a:gd name="connsiteX0" fmla="*/ 0 w 5174776"/>
              <a:gd name="connsiteY0" fmla="*/ 3841598 h 3841598"/>
              <a:gd name="connsiteX1" fmla="*/ 0 w 5174776"/>
              <a:gd name="connsiteY1" fmla="*/ 0 h 3841598"/>
              <a:gd name="connsiteX2" fmla="*/ 680945 w 5174776"/>
              <a:gd name="connsiteY2" fmla="*/ 1716261 h 3841598"/>
              <a:gd name="connsiteX3" fmla="*/ 2411271 w 5174776"/>
              <a:gd name="connsiteY3" fmla="*/ 2025750 h 3841598"/>
              <a:gd name="connsiteX4" fmla="*/ 3424144 w 5174776"/>
              <a:gd name="connsiteY4" fmla="*/ 3221503 h 3841598"/>
              <a:gd name="connsiteX5" fmla="*/ 4676168 w 5174776"/>
              <a:gd name="connsiteY5" fmla="*/ 3418451 h 3841598"/>
              <a:gd name="connsiteX6" fmla="*/ 4805568 w 5174776"/>
              <a:gd name="connsiteY6" fmla="*/ 3813461 h 3841598"/>
              <a:gd name="connsiteX7" fmla="*/ 0 w 5174776"/>
              <a:gd name="connsiteY7" fmla="*/ 3841598 h 3841598"/>
              <a:gd name="connsiteX0" fmla="*/ 0 w 5174776"/>
              <a:gd name="connsiteY0" fmla="*/ 3841598 h 3841598"/>
              <a:gd name="connsiteX1" fmla="*/ 0 w 5174776"/>
              <a:gd name="connsiteY1" fmla="*/ 0 h 3841598"/>
              <a:gd name="connsiteX2" fmla="*/ 680945 w 5174776"/>
              <a:gd name="connsiteY2" fmla="*/ 1716261 h 3841598"/>
              <a:gd name="connsiteX3" fmla="*/ 2411271 w 5174776"/>
              <a:gd name="connsiteY3" fmla="*/ 2025750 h 3841598"/>
              <a:gd name="connsiteX4" fmla="*/ 3747701 w 5174776"/>
              <a:gd name="connsiteY4" fmla="*/ 3390316 h 3841598"/>
              <a:gd name="connsiteX5" fmla="*/ 4676168 w 5174776"/>
              <a:gd name="connsiteY5" fmla="*/ 3418451 h 3841598"/>
              <a:gd name="connsiteX6" fmla="*/ 4805568 w 5174776"/>
              <a:gd name="connsiteY6" fmla="*/ 3813461 h 3841598"/>
              <a:gd name="connsiteX7" fmla="*/ 0 w 5174776"/>
              <a:gd name="connsiteY7" fmla="*/ 3841598 h 3841598"/>
              <a:gd name="connsiteX0" fmla="*/ 0 w 5398824"/>
              <a:gd name="connsiteY0" fmla="*/ 3841598 h 3841598"/>
              <a:gd name="connsiteX1" fmla="*/ 0 w 5398824"/>
              <a:gd name="connsiteY1" fmla="*/ 0 h 3841598"/>
              <a:gd name="connsiteX2" fmla="*/ 680945 w 5398824"/>
              <a:gd name="connsiteY2" fmla="*/ 1716261 h 3841598"/>
              <a:gd name="connsiteX3" fmla="*/ 2411271 w 5398824"/>
              <a:gd name="connsiteY3" fmla="*/ 2025750 h 3841598"/>
              <a:gd name="connsiteX4" fmla="*/ 3747701 w 5398824"/>
              <a:gd name="connsiteY4" fmla="*/ 3390316 h 3841598"/>
              <a:gd name="connsiteX5" fmla="*/ 5196673 w 5398824"/>
              <a:gd name="connsiteY5" fmla="*/ 3404383 h 3841598"/>
              <a:gd name="connsiteX6" fmla="*/ 4805568 w 5398824"/>
              <a:gd name="connsiteY6" fmla="*/ 3813461 h 3841598"/>
              <a:gd name="connsiteX7" fmla="*/ 0 w 5398824"/>
              <a:gd name="connsiteY7" fmla="*/ 3841598 h 3841598"/>
              <a:gd name="connsiteX0" fmla="*/ 0 w 5398824"/>
              <a:gd name="connsiteY0" fmla="*/ 3574312 h 3574312"/>
              <a:gd name="connsiteX1" fmla="*/ 0 w 5398824"/>
              <a:gd name="connsiteY1" fmla="*/ 0 h 3574312"/>
              <a:gd name="connsiteX2" fmla="*/ 680945 w 5398824"/>
              <a:gd name="connsiteY2" fmla="*/ 1448975 h 3574312"/>
              <a:gd name="connsiteX3" fmla="*/ 2411271 w 5398824"/>
              <a:gd name="connsiteY3" fmla="*/ 1758464 h 3574312"/>
              <a:gd name="connsiteX4" fmla="*/ 3747701 w 5398824"/>
              <a:gd name="connsiteY4" fmla="*/ 3123030 h 3574312"/>
              <a:gd name="connsiteX5" fmla="*/ 5196673 w 5398824"/>
              <a:gd name="connsiteY5" fmla="*/ 3137097 h 3574312"/>
              <a:gd name="connsiteX6" fmla="*/ 4805568 w 5398824"/>
              <a:gd name="connsiteY6" fmla="*/ 3546175 h 3574312"/>
              <a:gd name="connsiteX7" fmla="*/ 0 w 5398824"/>
              <a:gd name="connsiteY7" fmla="*/ 3574312 h 3574312"/>
              <a:gd name="connsiteX0" fmla="*/ 0 w 5554183"/>
              <a:gd name="connsiteY0" fmla="*/ 3574312 h 3574312"/>
              <a:gd name="connsiteX1" fmla="*/ 0 w 5554183"/>
              <a:gd name="connsiteY1" fmla="*/ 0 h 3574312"/>
              <a:gd name="connsiteX2" fmla="*/ 680945 w 5554183"/>
              <a:gd name="connsiteY2" fmla="*/ 1448975 h 3574312"/>
              <a:gd name="connsiteX3" fmla="*/ 2411271 w 5554183"/>
              <a:gd name="connsiteY3" fmla="*/ 1758464 h 3574312"/>
              <a:gd name="connsiteX4" fmla="*/ 3747701 w 5554183"/>
              <a:gd name="connsiteY4" fmla="*/ 3123030 h 3574312"/>
              <a:gd name="connsiteX5" fmla="*/ 5421756 w 5554183"/>
              <a:gd name="connsiteY5" fmla="*/ 3123030 h 3574312"/>
              <a:gd name="connsiteX6" fmla="*/ 4805568 w 5554183"/>
              <a:gd name="connsiteY6" fmla="*/ 3546175 h 3574312"/>
              <a:gd name="connsiteX7" fmla="*/ 0 w 5554183"/>
              <a:gd name="connsiteY7" fmla="*/ 3574312 h 3574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54183" h="3574312">
                <a:moveTo>
                  <a:pt x="0" y="3574312"/>
                </a:moveTo>
                <a:lnTo>
                  <a:pt x="0" y="0"/>
                </a:lnTo>
                <a:cubicBezTo>
                  <a:pt x="339523" y="206327"/>
                  <a:pt x="341422" y="1242648"/>
                  <a:pt x="680945" y="1448975"/>
                </a:cubicBezTo>
                <a:cubicBezTo>
                  <a:pt x="1068756" y="1713916"/>
                  <a:pt x="1705077" y="1439410"/>
                  <a:pt x="2411271" y="1758464"/>
                </a:cubicBezTo>
                <a:cubicBezTo>
                  <a:pt x="3077140" y="2114845"/>
                  <a:pt x="3158738" y="2871970"/>
                  <a:pt x="3747701" y="3123030"/>
                </a:cubicBezTo>
                <a:cubicBezTo>
                  <a:pt x="4209590" y="3289497"/>
                  <a:pt x="5149316" y="3010303"/>
                  <a:pt x="5421756" y="3123030"/>
                </a:cubicBezTo>
                <a:cubicBezTo>
                  <a:pt x="5694197" y="3235758"/>
                  <a:pt x="5573206" y="3494408"/>
                  <a:pt x="4805568" y="3546175"/>
                </a:cubicBezTo>
                <a:lnTo>
                  <a:pt x="0" y="3574312"/>
                </a:lnTo>
                <a:close/>
              </a:path>
            </a:pathLst>
          </a:custGeom>
          <a:noFill/>
          <a:ln w="38100">
            <a:solidFill>
              <a:srgbClr val="D8E1E6"/>
            </a:solidFill>
          </a:ln>
          <a:effectLst>
            <a:outerShdw blurRad="3048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200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946716D-A186-4E40-A4C5-D618418F1A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6284" y="5014293"/>
            <a:ext cx="1465944" cy="1548735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C3BFF758-BA43-49E1-888C-AA24292F5940}"/>
              </a:ext>
            </a:extLst>
          </p:cNvPr>
          <p:cNvSpPr txBox="1"/>
          <p:nvPr/>
        </p:nvSpPr>
        <p:spPr>
          <a:xfrm>
            <a:off x="1314665" y="1120676"/>
            <a:ext cx="98790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2400" b="1" dirty="0">
                <a:latin typeface="Tahoma" pitchFamily="34" charset="0"/>
                <a:ea typeface="Tahoma" pitchFamily="34" charset="0"/>
                <a:cs typeface="Tahoma" pitchFamily="34" charset="0"/>
              </a:rPr>
              <a:t>PENGERTIAN </a:t>
            </a:r>
            <a:r>
              <a:rPr lang="id-ID" sz="2400" b="1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KALIMAT</a:t>
            </a:r>
            <a:r>
              <a:rPr lang="en-US" sz="24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id-ID" sz="2400" b="1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POLA </a:t>
            </a:r>
            <a:r>
              <a:rPr lang="id-ID" sz="2400" b="1" dirty="0">
                <a:latin typeface="Tahoma" pitchFamily="34" charset="0"/>
                <a:ea typeface="Tahoma" pitchFamily="34" charset="0"/>
                <a:cs typeface="Tahoma" pitchFamily="34" charset="0"/>
              </a:rPr>
              <a:t>KALIMAT </a:t>
            </a:r>
            <a:endParaRPr lang="en-US" sz="2400" b="1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algn="ctr"/>
            <a:r>
              <a:rPr lang="id-ID" sz="2400" b="1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DASAR</a:t>
            </a:r>
            <a:r>
              <a:rPr lang="en-US" sz="2400" b="1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id-ID" sz="2400" b="1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BAHASA </a:t>
            </a:r>
            <a:r>
              <a:rPr lang="id-ID" sz="2400" b="1" dirty="0">
                <a:latin typeface="Tahoma" pitchFamily="34" charset="0"/>
                <a:ea typeface="Tahoma" pitchFamily="34" charset="0"/>
                <a:cs typeface="Tahoma" pitchFamily="34" charset="0"/>
              </a:rPr>
              <a:t>INDONESIA</a:t>
            </a:r>
            <a:endParaRPr lang="en-US" sz="2400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algn="ctr"/>
            <a:r>
              <a:rPr lang="id-ID" sz="2400" dirty="0">
                <a:latin typeface="Tahoma" pitchFamily="34" charset="0"/>
                <a:ea typeface="Tahoma" pitchFamily="34" charset="0"/>
                <a:cs typeface="Tahoma" pitchFamily="34" charset="0"/>
              </a:rPr>
              <a:t> </a:t>
            </a:r>
            <a:endParaRPr lang="en-US" sz="2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50F9A45D-6F3C-4A72-A993-0593AEBAD69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278" b="10255"/>
          <a:stretch/>
        </p:blipFill>
        <p:spPr>
          <a:xfrm>
            <a:off x="0" y="-1180178"/>
            <a:ext cx="2470996" cy="382182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0C08B834-5C86-4F06-8900-EFE48DAD92FF}"/>
              </a:ext>
            </a:extLst>
          </p:cNvPr>
          <p:cNvSpPr txBox="1"/>
          <p:nvPr/>
        </p:nvSpPr>
        <p:spPr>
          <a:xfrm>
            <a:off x="4143827" y="4230599"/>
            <a:ext cx="428171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Laisa Nazla (2204121433)</a:t>
            </a:r>
            <a:endParaRPr lang="en-US" sz="2000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r>
              <a:rPr lang="id-ID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Assyifa </a:t>
            </a:r>
            <a:r>
              <a:rPr lang="id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Nabil Humaira (2204121428)</a:t>
            </a:r>
            <a:endParaRPr lang="en-US" sz="20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122935" y="3698296"/>
            <a:ext cx="17219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Disusun oleh:</a:t>
            </a:r>
            <a:endParaRPr lang="en-US" sz="20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267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1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1" presetClass="entr" presetSubtype="0" fill="hold" grpId="0" nodeType="withEffect">
                                  <p:stCondLst>
                                    <p:cond delay="3600"/>
                                  </p:stCondLst>
                                  <p:iterate type="lt">
                                    <p:tmPct val="668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7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7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7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7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700" tmFilter="0,0; .5, 1; 1, 1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87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1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1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1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15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1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1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5" grpId="0" animBg="1"/>
      <p:bldP spid="5" grpId="1" animBg="1"/>
      <p:bldP spid="56" grpId="0" animBg="1"/>
      <p:bldP spid="56" grpId="1" animBg="1"/>
      <p:bldP spid="53" grpId="0"/>
      <p:bldP spid="53" grpId="1"/>
      <p:bldP spid="57" grpId="0" uiExpand="1" build="p"/>
      <p:bldP spid="57" grpId="1" build="allAtOnce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C0B2ECF5-81CC-4A78-9F73-63E6F8D28C9F}"/>
              </a:ext>
            </a:extLst>
          </p:cNvPr>
          <p:cNvGrpSpPr/>
          <p:nvPr/>
        </p:nvGrpSpPr>
        <p:grpSpPr>
          <a:xfrm>
            <a:off x="-449802" y="1509485"/>
            <a:ext cx="12192000" cy="6858000"/>
            <a:chOff x="2" y="0"/>
            <a:chExt cx="12192000" cy="685800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0510A4CF-75AA-4956-8D27-244503402EE3}"/>
                </a:ext>
              </a:extLst>
            </p:cNvPr>
            <p:cNvGrpSpPr/>
            <p:nvPr/>
          </p:nvGrpSpPr>
          <p:grpSpPr>
            <a:xfrm>
              <a:off x="377371" y="0"/>
              <a:ext cx="11422742" cy="6858000"/>
              <a:chOff x="377371" y="0"/>
              <a:chExt cx="11422742" cy="6858000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xmlns="" id="{66F97213-1570-4176-8517-4074400834C1}"/>
                  </a:ext>
                </a:extLst>
              </p:cNvPr>
              <p:cNvCxnSpPr/>
              <p:nvPr/>
            </p:nvCxnSpPr>
            <p:spPr>
              <a:xfrm>
                <a:off x="3773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xmlns="" id="{E803383F-AE9B-4846-88D9-7D3D8FC321DB}"/>
                  </a:ext>
                </a:extLst>
              </p:cNvPr>
              <p:cNvCxnSpPr/>
              <p:nvPr/>
            </p:nvCxnSpPr>
            <p:spPr>
              <a:xfrm>
                <a:off x="7837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xmlns="" id="{7F34F704-0F7F-46F8-8204-C10F61D59078}"/>
                  </a:ext>
                </a:extLst>
              </p:cNvPr>
              <p:cNvCxnSpPr/>
              <p:nvPr/>
            </p:nvCxnSpPr>
            <p:spPr>
              <a:xfrm>
                <a:off x="121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xmlns="" id="{80AEE035-7154-47FD-B44A-1C45CC614E8B}"/>
                  </a:ext>
                </a:extLst>
              </p:cNvPr>
              <p:cNvCxnSpPr/>
              <p:nvPr/>
            </p:nvCxnSpPr>
            <p:spPr>
              <a:xfrm>
                <a:off x="16546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xmlns="" id="{F8334FF1-DD8E-4013-AF85-4C14B64D8460}"/>
                  </a:ext>
                </a:extLst>
              </p:cNvPr>
              <p:cNvCxnSpPr/>
              <p:nvPr/>
            </p:nvCxnSpPr>
            <p:spPr>
              <a:xfrm>
                <a:off x="206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xmlns="" id="{975B2040-5873-4EC9-B7C8-1E5642501123}"/>
                  </a:ext>
                </a:extLst>
              </p:cNvPr>
              <p:cNvCxnSpPr/>
              <p:nvPr/>
            </p:nvCxnSpPr>
            <p:spPr>
              <a:xfrm>
                <a:off x="246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xmlns="" id="{12E92C52-9EB1-4CBB-80D6-6AFAAF014A21}"/>
                  </a:ext>
                </a:extLst>
              </p:cNvPr>
              <p:cNvCxnSpPr/>
              <p:nvPr/>
            </p:nvCxnSpPr>
            <p:spPr>
              <a:xfrm>
                <a:off x="290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xmlns="" id="{18E2A377-8D31-4B03-A20D-87D5700E7F02}"/>
                  </a:ext>
                </a:extLst>
              </p:cNvPr>
              <p:cNvCxnSpPr/>
              <p:nvPr/>
            </p:nvCxnSpPr>
            <p:spPr>
              <a:xfrm>
                <a:off x="333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xmlns="" id="{8B4EF358-9882-4D8A-9855-C1D5681239AD}"/>
                  </a:ext>
                </a:extLst>
              </p:cNvPr>
              <p:cNvCxnSpPr/>
              <p:nvPr/>
            </p:nvCxnSpPr>
            <p:spPr>
              <a:xfrm>
                <a:off x="37301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xmlns="" id="{13025A54-A4F5-45E0-B96E-42E01186C920}"/>
                  </a:ext>
                </a:extLst>
              </p:cNvPr>
              <p:cNvCxnSpPr/>
              <p:nvPr/>
            </p:nvCxnSpPr>
            <p:spPr>
              <a:xfrm>
                <a:off x="41365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xmlns="" id="{7916E9E0-EB9F-4F51-9BD1-B6476A66C9A1}"/>
                  </a:ext>
                </a:extLst>
              </p:cNvPr>
              <p:cNvCxnSpPr/>
              <p:nvPr/>
            </p:nvCxnSpPr>
            <p:spPr>
              <a:xfrm>
                <a:off x="45719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xmlns="" id="{82537994-F985-42EA-AFEC-5A850930AF80}"/>
                  </a:ext>
                </a:extLst>
              </p:cNvPr>
              <p:cNvCxnSpPr/>
              <p:nvPr/>
            </p:nvCxnSpPr>
            <p:spPr>
              <a:xfrm>
                <a:off x="500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xmlns="" id="{68956AF0-9FDC-4359-ACD8-F53B1958F735}"/>
                  </a:ext>
                </a:extLst>
              </p:cNvPr>
              <p:cNvCxnSpPr/>
              <p:nvPr/>
            </p:nvCxnSpPr>
            <p:spPr>
              <a:xfrm>
                <a:off x="544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xmlns="" id="{ACA61F48-EDD6-45BE-A435-EC76A2E2B00F}"/>
                  </a:ext>
                </a:extLst>
              </p:cNvPr>
              <p:cNvCxnSpPr/>
              <p:nvPr/>
            </p:nvCxnSpPr>
            <p:spPr>
              <a:xfrm>
                <a:off x="584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xmlns="" id="{7D945B73-3F71-446F-8860-69416258ECA1}"/>
                  </a:ext>
                </a:extLst>
              </p:cNvPr>
              <p:cNvCxnSpPr/>
              <p:nvPr/>
            </p:nvCxnSpPr>
            <p:spPr>
              <a:xfrm>
                <a:off x="628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xmlns="" id="{8D976A42-D373-40A0-985D-C43E37C0AF76}"/>
                  </a:ext>
                </a:extLst>
              </p:cNvPr>
              <p:cNvCxnSpPr/>
              <p:nvPr/>
            </p:nvCxnSpPr>
            <p:spPr>
              <a:xfrm>
                <a:off x="672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xmlns="" id="{CC906F69-F7B2-4952-84B3-B7EE923F9F3F}"/>
                  </a:ext>
                </a:extLst>
              </p:cNvPr>
              <p:cNvCxnSpPr/>
              <p:nvPr/>
            </p:nvCxnSpPr>
            <p:spPr>
              <a:xfrm>
                <a:off x="714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xmlns="" id="{5AEA564A-ED2D-414A-BC29-0944117FE81C}"/>
                  </a:ext>
                </a:extLst>
              </p:cNvPr>
              <p:cNvCxnSpPr/>
              <p:nvPr/>
            </p:nvCxnSpPr>
            <p:spPr>
              <a:xfrm>
                <a:off x="754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xmlns="" id="{3AD0AD35-905D-4149-941C-9E4B91FEC152}"/>
                  </a:ext>
                </a:extLst>
              </p:cNvPr>
              <p:cNvCxnSpPr/>
              <p:nvPr/>
            </p:nvCxnSpPr>
            <p:spPr>
              <a:xfrm>
                <a:off x="798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xmlns="" id="{B4BE0629-798C-451F-BF6E-B167FB13D96F}"/>
                  </a:ext>
                </a:extLst>
              </p:cNvPr>
              <p:cNvCxnSpPr/>
              <p:nvPr/>
            </p:nvCxnSpPr>
            <p:spPr>
              <a:xfrm>
                <a:off x="841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xmlns="" id="{D6F062C8-D3EB-4355-AD1B-F5C0D1A437C9}"/>
                  </a:ext>
                </a:extLst>
              </p:cNvPr>
              <p:cNvCxnSpPr/>
              <p:nvPr/>
            </p:nvCxnSpPr>
            <p:spPr>
              <a:xfrm>
                <a:off x="883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xmlns="" id="{E4168DD1-C7BA-498B-9BDE-5297A4E36CAE}"/>
                  </a:ext>
                </a:extLst>
              </p:cNvPr>
              <p:cNvCxnSpPr/>
              <p:nvPr/>
            </p:nvCxnSpPr>
            <p:spPr>
              <a:xfrm>
                <a:off x="92455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xmlns="" id="{747DC217-5052-416D-BB56-03D72BFAC69A}"/>
                  </a:ext>
                </a:extLst>
              </p:cNvPr>
              <p:cNvCxnSpPr/>
              <p:nvPr/>
            </p:nvCxnSpPr>
            <p:spPr>
              <a:xfrm>
                <a:off x="9681027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xmlns="" id="{509A3A2D-E2B1-4B1E-A7AE-A0A0803521B1}"/>
                  </a:ext>
                </a:extLst>
              </p:cNvPr>
              <p:cNvCxnSpPr/>
              <p:nvPr/>
            </p:nvCxnSpPr>
            <p:spPr>
              <a:xfrm>
                <a:off x="101164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xmlns="" id="{965F2311-1771-4D93-8FC1-E6D2F92C6008}"/>
                  </a:ext>
                </a:extLst>
              </p:cNvPr>
              <p:cNvCxnSpPr/>
              <p:nvPr/>
            </p:nvCxnSpPr>
            <p:spPr>
              <a:xfrm>
                <a:off x="1052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xmlns="" id="{9B9D3D51-A2E5-448A-87F9-2B8D493D8F0E}"/>
                  </a:ext>
                </a:extLst>
              </p:cNvPr>
              <p:cNvCxnSpPr/>
              <p:nvPr/>
            </p:nvCxnSpPr>
            <p:spPr>
              <a:xfrm>
                <a:off x="1092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xmlns="" id="{43008437-EBAE-4E6B-8F58-177257851376}"/>
                  </a:ext>
                </a:extLst>
              </p:cNvPr>
              <p:cNvCxnSpPr/>
              <p:nvPr/>
            </p:nvCxnSpPr>
            <p:spPr>
              <a:xfrm>
                <a:off x="1136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xmlns="" id="{43536283-2B03-424D-870B-65DB8A410046}"/>
                  </a:ext>
                </a:extLst>
              </p:cNvPr>
              <p:cNvCxnSpPr/>
              <p:nvPr/>
            </p:nvCxnSpPr>
            <p:spPr>
              <a:xfrm>
                <a:off x="1180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D7009B79-20AD-4510-A676-1A8897113113}"/>
                </a:ext>
              </a:extLst>
            </p:cNvPr>
            <p:cNvGrpSpPr/>
            <p:nvPr/>
          </p:nvGrpSpPr>
          <p:grpSpPr>
            <a:xfrm rot="5400000">
              <a:off x="2924631" y="-2616201"/>
              <a:ext cx="6342742" cy="12192000"/>
              <a:chOff x="377371" y="0"/>
              <a:chExt cx="6342742" cy="6858000"/>
            </a:xfrm>
          </p:grpSpPr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xmlns="" id="{F2C4AD63-510C-450C-9C48-328082F4FC50}"/>
                  </a:ext>
                </a:extLst>
              </p:cNvPr>
              <p:cNvCxnSpPr/>
              <p:nvPr/>
            </p:nvCxnSpPr>
            <p:spPr>
              <a:xfrm>
                <a:off x="3773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xmlns="" id="{26622120-07A3-4C7B-B824-11E29BDB30D4}"/>
                  </a:ext>
                </a:extLst>
              </p:cNvPr>
              <p:cNvCxnSpPr/>
              <p:nvPr/>
            </p:nvCxnSpPr>
            <p:spPr>
              <a:xfrm>
                <a:off x="7837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xmlns="" id="{4485B8E1-BEE6-48AF-968B-5E801D198383}"/>
                  </a:ext>
                </a:extLst>
              </p:cNvPr>
              <p:cNvCxnSpPr/>
              <p:nvPr/>
            </p:nvCxnSpPr>
            <p:spPr>
              <a:xfrm>
                <a:off x="121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xmlns="" id="{1D1CD9F8-824B-4DFD-BF6D-4651992190AE}"/>
                  </a:ext>
                </a:extLst>
              </p:cNvPr>
              <p:cNvCxnSpPr/>
              <p:nvPr/>
            </p:nvCxnSpPr>
            <p:spPr>
              <a:xfrm>
                <a:off x="16546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xmlns="" id="{55ECA831-62E3-4B14-A483-8C844E0E3567}"/>
                  </a:ext>
                </a:extLst>
              </p:cNvPr>
              <p:cNvCxnSpPr/>
              <p:nvPr/>
            </p:nvCxnSpPr>
            <p:spPr>
              <a:xfrm>
                <a:off x="206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xmlns="" id="{1D53D088-3BF9-4CF5-AB8A-02046F1C6040}"/>
                  </a:ext>
                </a:extLst>
              </p:cNvPr>
              <p:cNvCxnSpPr/>
              <p:nvPr/>
            </p:nvCxnSpPr>
            <p:spPr>
              <a:xfrm>
                <a:off x="246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xmlns="" id="{8F59BD1D-1436-4A71-B3D7-3B2F5CFB127C}"/>
                  </a:ext>
                </a:extLst>
              </p:cNvPr>
              <p:cNvCxnSpPr/>
              <p:nvPr/>
            </p:nvCxnSpPr>
            <p:spPr>
              <a:xfrm>
                <a:off x="290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xmlns="" id="{081DFEAA-B418-4585-8961-97745B3B7414}"/>
                  </a:ext>
                </a:extLst>
              </p:cNvPr>
              <p:cNvCxnSpPr/>
              <p:nvPr/>
            </p:nvCxnSpPr>
            <p:spPr>
              <a:xfrm>
                <a:off x="333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xmlns="" id="{68DA783C-DD0A-44E4-8057-B181F964137F}"/>
                  </a:ext>
                </a:extLst>
              </p:cNvPr>
              <p:cNvCxnSpPr/>
              <p:nvPr/>
            </p:nvCxnSpPr>
            <p:spPr>
              <a:xfrm>
                <a:off x="37301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xmlns="" id="{B6C76B96-1D71-40AF-A517-4007F0374ED8}"/>
                  </a:ext>
                </a:extLst>
              </p:cNvPr>
              <p:cNvCxnSpPr/>
              <p:nvPr/>
            </p:nvCxnSpPr>
            <p:spPr>
              <a:xfrm>
                <a:off x="41365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xmlns="" id="{1E617A29-FCC1-4925-A3AE-E2B3B8D0ECAF}"/>
                  </a:ext>
                </a:extLst>
              </p:cNvPr>
              <p:cNvCxnSpPr/>
              <p:nvPr/>
            </p:nvCxnSpPr>
            <p:spPr>
              <a:xfrm>
                <a:off x="45719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xmlns="" id="{3597A019-7666-4A46-822D-13CE13E00AE2}"/>
                  </a:ext>
                </a:extLst>
              </p:cNvPr>
              <p:cNvCxnSpPr/>
              <p:nvPr/>
            </p:nvCxnSpPr>
            <p:spPr>
              <a:xfrm>
                <a:off x="500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xmlns="" id="{17ADECF3-18F4-4449-8A4C-A6EDA43DACE8}"/>
                  </a:ext>
                </a:extLst>
              </p:cNvPr>
              <p:cNvCxnSpPr/>
              <p:nvPr/>
            </p:nvCxnSpPr>
            <p:spPr>
              <a:xfrm>
                <a:off x="544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xmlns="" id="{7C873A48-558F-4B5B-A3DE-5AB287A7091D}"/>
                  </a:ext>
                </a:extLst>
              </p:cNvPr>
              <p:cNvCxnSpPr/>
              <p:nvPr/>
            </p:nvCxnSpPr>
            <p:spPr>
              <a:xfrm>
                <a:off x="584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xmlns="" id="{57A2D8C3-A7F6-42BB-B48F-5DD833FDD180}"/>
                  </a:ext>
                </a:extLst>
              </p:cNvPr>
              <p:cNvCxnSpPr/>
              <p:nvPr/>
            </p:nvCxnSpPr>
            <p:spPr>
              <a:xfrm>
                <a:off x="628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xmlns="" id="{CF379D10-79FF-4A72-8B61-B1DAA7CAE5FC}"/>
                  </a:ext>
                </a:extLst>
              </p:cNvPr>
              <p:cNvCxnSpPr/>
              <p:nvPr/>
            </p:nvCxnSpPr>
            <p:spPr>
              <a:xfrm>
                <a:off x="672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4" name="Freeform: Shape 53">
            <a:extLst>
              <a:ext uri="{FF2B5EF4-FFF2-40B4-BE49-F238E27FC236}">
                <a16:creationId xmlns:a16="http://schemas.microsoft.com/office/drawing/2014/main" xmlns="" id="{F7A94A5E-D02B-42E4-9E6A-7554C6D0722F}"/>
              </a:ext>
            </a:extLst>
          </p:cNvPr>
          <p:cNvSpPr/>
          <p:nvPr/>
        </p:nvSpPr>
        <p:spPr>
          <a:xfrm>
            <a:off x="-105233" y="509139"/>
            <a:ext cx="12934129" cy="558495"/>
          </a:xfrm>
          <a:custGeom>
            <a:avLst/>
            <a:gdLst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96200" h="558495">
                <a:moveTo>
                  <a:pt x="0" y="328973"/>
                </a:moveTo>
                <a:cubicBezTo>
                  <a:pt x="684212" y="147998"/>
                  <a:pt x="1368425" y="-32977"/>
                  <a:pt x="1943100" y="5123"/>
                </a:cubicBezTo>
                <a:cubicBezTo>
                  <a:pt x="2517775" y="43223"/>
                  <a:pt x="2759075" y="541698"/>
                  <a:pt x="3448050" y="557573"/>
                </a:cubicBezTo>
                <a:cubicBezTo>
                  <a:pt x="4137025" y="573448"/>
                  <a:pt x="4835525" y="382948"/>
                  <a:pt x="6076950" y="100373"/>
                </a:cubicBezTo>
                <a:cubicBezTo>
                  <a:pt x="7150100" y="-159977"/>
                  <a:pt x="7156450" y="189273"/>
                  <a:pt x="7696200" y="233723"/>
                </a:cubicBezTo>
                <a:lnTo>
                  <a:pt x="7696200" y="233723"/>
                </a:lnTo>
                <a:lnTo>
                  <a:pt x="7696200" y="233723"/>
                </a:lnTo>
              </a:path>
            </a:pathLst>
          </a:custGeom>
          <a:noFill/>
          <a:ln w="28575">
            <a:solidFill>
              <a:srgbClr val="8B9A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xmlns="" id="{B36E0492-E22E-4DCB-A30B-7DF7A2E2474E}"/>
              </a:ext>
            </a:extLst>
          </p:cNvPr>
          <p:cNvSpPr/>
          <p:nvPr/>
        </p:nvSpPr>
        <p:spPr>
          <a:xfrm>
            <a:off x="-105234" y="197992"/>
            <a:ext cx="13234379" cy="1108306"/>
          </a:xfrm>
          <a:custGeom>
            <a:avLst/>
            <a:gdLst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611801 h 850749"/>
              <a:gd name="connsiteX1" fmla="*/ 1671195 w 7696200"/>
              <a:gd name="connsiteY1" fmla="*/ 2201 h 850749"/>
              <a:gd name="connsiteX2" fmla="*/ 3448050 w 7696200"/>
              <a:gd name="connsiteY2" fmla="*/ 840401 h 850749"/>
              <a:gd name="connsiteX3" fmla="*/ 6076950 w 7696200"/>
              <a:gd name="connsiteY3" fmla="*/ 383201 h 850749"/>
              <a:gd name="connsiteX4" fmla="*/ 7696200 w 7696200"/>
              <a:gd name="connsiteY4" fmla="*/ 516551 h 850749"/>
              <a:gd name="connsiteX5" fmla="*/ 7696200 w 7696200"/>
              <a:gd name="connsiteY5" fmla="*/ 516551 h 850749"/>
              <a:gd name="connsiteX6" fmla="*/ 7696200 w 7696200"/>
              <a:gd name="connsiteY6" fmla="*/ 516551 h 850749"/>
              <a:gd name="connsiteX0" fmla="*/ 0 w 7696200"/>
              <a:gd name="connsiteY0" fmla="*/ 629883 h 858540"/>
              <a:gd name="connsiteX1" fmla="*/ 1671195 w 7696200"/>
              <a:gd name="connsiteY1" fmla="*/ 20283 h 858540"/>
              <a:gd name="connsiteX2" fmla="*/ 3448050 w 7696200"/>
              <a:gd name="connsiteY2" fmla="*/ 858483 h 858540"/>
              <a:gd name="connsiteX3" fmla="*/ 5877554 w 7696200"/>
              <a:gd name="connsiteY3" fmla="*/ 58383 h 858540"/>
              <a:gd name="connsiteX4" fmla="*/ 7696200 w 7696200"/>
              <a:gd name="connsiteY4" fmla="*/ 534633 h 858540"/>
              <a:gd name="connsiteX5" fmla="*/ 7696200 w 7696200"/>
              <a:gd name="connsiteY5" fmla="*/ 534633 h 858540"/>
              <a:gd name="connsiteX6" fmla="*/ 7696200 w 7696200"/>
              <a:gd name="connsiteY6" fmla="*/ 534633 h 858540"/>
              <a:gd name="connsiteX0" fmla="*/ 0 w 7696200"/>
              <a:gd name="connsiteY0" fmla="*/ 877731 h 1109522"/>
              <a:gd name="connsiteX1" fmla="*/ 1870592 w 7696200"/>
              <a:gd name="connsiteY1" fmla="*/ 1431 h 1109522"/>
              <a:gd name="connsiteX2" fmla="*/ 3448050 w 7696200"/>
              <a:gd name="connsiteY2" fmla="*/ 1106331 h 1109522"/>
              <a:gd name="connsiteX3" fmla="*/ 5877554 w 7696200"/>
              <a:gd name="connsiteY3" fmla="*/ 306231 h 1109522"/>
              <a:gd name="connsiteX4" fmla="*/ 7696200 w 7696200"/>
              <a:gd name="connsiteY4" fmla="*/ 782481 h 1109522"/>
              <a:gd name="connsiteX5" fmla="*/ 7696200 w 7696200"/>
              <a:gd name="connsiteY5" fmla="*/ 782481 h 1109522"/>
              <a:gd name="connsiteX6" fmla="*/ 7696200 w 7696200"/>
              <a:gd name="connsiteY6" fmla="*/ 782481 h 1109522"/>
              <a:gd name="connsiteX0" fmla="*/ 0 w 7696200"/>
              <a:gd name="connsiteY0" fmla="*/ 877731 h 1108306"/>
              <a:gd name="connsiteX1" fmla="*/ 1870592 w 7696200"/>
              <a:gd name="connsiteY1" fmla="*/ 1431 h 1108306"/>
              <a:gd name="connsiteX2" fmla="*/ 3448050 w 7696200"/>
              <a:gd name="connsiteY2" fmla="*/ 1106331 h 1108306"/>
              <a:gd name="connsiteX3" fmla="*/ 5460634 w 7696200"/>
              <a:gd name="connsiteY3" fmla="*/ 249081 h 1108306"/>
              <a:gd name="connsiteX4" fmla="*/ 7696200 w 7696200"/>
              <a:gd name="connsiteY4" fmla="*/ 782481 h 1108306"/>
              <a:gd name="connsiteX5" fmla="*/ 7696200 w 7696200"/>
              <a:gd name="connsiteY5" fmla="*/ 782481 h 1108306"/>
              <a:gd name="connsiteX6" fmla="*/ 7696200 w 7696200"/>
              <a:gd name="connsiteY6" fmla="*/ 782481 h 110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96200" h="1108306">
                <a:moveTo>
                  <a:pt x="0" y="877731"/>
                </a:moveTo>
                <a:cubicBezTo>
                  <a:pt x="684212" y="696756"/>
                  <a:pt x="1295917" y="-36669"/>
                  <a:pt x="1870592" y="1431"/>
                </a:cubicBezTo>
                <a:cubicBezTo>
                  <a:pt x="2445267" y="39531"/>
                  <a:pt x="2849710" y="1065056"/>
                  <a:pt x="3448050" y="1106331"/>
                </a:cubicBezTo>
                <a:cubicBezTo>
                  <a:pt x="4046390" y="1147606"/>
                  <a:pt x="4219209" y="531656"/>
                  <a:pt x="5460634" y="249081"/>
                </a:cubicBezTo>
                <a:cubicBezTo>
                  <a:pt x="6533784" y="-11269"/>
                  <a:pt x="7156450" y="738031"/>
                  <a:pt x="7696200" y="782481"/>
                </a:cubicBezTo>
                <a:lnTo>
                  <a:pt x="7696200" y="782481"/>
                </a:lnTo>
                <a:lnTo>
                  <a:pt x="7696200" y="782481"/>
                </a:lnTo>
              </a:path>
            </a:pathLst>
          </a:custGeom>
          <a:noFill/>
          <a:ln w="28575">
            <a:solidFill>
              <a:srgbClr val="CFD6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rgbClr val="BBC6CD"/>
              </a:solidFill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xmlns="" id="{9BA5229C-4892-40BB-B719-988CEF19CE39}"/>
              </a:ext>
            </a:extLst>
          </p:cNvPr>
          <p:cNvSpPr/>
          <p:nvPr/>
        </p:nvSpPr>
        <p:spPr>
          <a:xfrm rot="5400000" flipH="1">
            <a:off x="7503312" y="3280896"/>
            <a:ext cx="7274114" cy="1108306"/>
          </a:xfrm>
          <a:custGeom>
            <a:avLst/>
            <a:gdLst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611801 h 850749"/>
              <a:gd name="connsiteX1" fmla="*/ 1671195 w 7696200"/>
              <a:gd name="connsiteY1" fmla="*/ 2201 h 850749"/>
              <a:gd name="connsiteX2" fmla="*/ 3448050 w 7696200"/>
              <a:gd name="connsiteY2" fmla="*/ 840401 h 850749"/>
              <a:gd name="connsiteX3" fmla="*/ 6076950 w 7696200"/>
              <a:gd name="connsiteY3" fmla="*/ 383201 h 850749"/>
              <a:gd name="connsiteX4" fmla="*/ 7696200 w 7696200"/>
              <a:gd name="connsiteY4" fmla="*/ 516551 h 850749"/>
              <a:gd name="connsiteX5" fmla="*/ 7696200 w 7696200"/>
              <a:gd name="connsiteY5" fmla="*/ 516551 h 850749"/>
              <a:gd name="connsiteX6" fmla="*/ 7696200 w 7696200"/>
              <a:gd name="connsiteY6" fmla="*/ 516551 h 850749"/>
              <a:gd name="connsiteX0" fmla="*/ 0 w 7696200"/>
              <a:gd name="connsiteY0" fmla="*/ 629883 h 858540"/>
              <a:gd name="connsiteX1" fmla="*/ 1671195 w 7696200"/>
              <a:gd name="connsiteY1" fmla="*/ 20283 h 858540"/>
              <a:gd name="connsiteX2" fmla="*/ 3448050 w 7696200"/>
              <a:gd name="connsiteY2" fmla="*/ 858483 h 858540"/>
              <a:gd name="connsiteX3" fmla="*/ 5877554 w 7696200"/>
              <a:gd name="connsiteY3" fmla="*/ 58383 h 858540"/>
              <a:gd name="connsiteX4" fmla="*/ 7696200 w 7696200"/>
              <a:gd name="connsiteY4" fmla="*/ 534633 h 858540"/>
              <a:gd name="connsiteX5" fmla="*/ 7696200 w 7696200"/>
              <a:gd name="connsiteY5" fmla="*/ 534633 h 858540"/>
              <a:gd name="connsiteX6" fmla="*/ 7696200 w 7696200"/>
              <a:gd name="connsiteY6" fmla="*/ 534633 h 858540"/>
              <a:gd name="connsiteX0" fmla="*/ 0 w 7696200"/>
              <a:gd name="connsiteY0" fmla="*/ 877731 h 1109522"/>
              <a:gd name="connsiteX1" fmla="*/ 1870592 w 7696200"/>
              <a:gd name="connsiteY1" fmla="*/ 1431 h 1109522"/>
              <a:gd name="connsiteX2" fmla="*/ 3448050 w 7696200"/>
              <a:gd name="connsiteY2" fmla="*/ 1106331 h 1109522"/>
              <a:gd name="connsiteX3" fmla="*/ 5877554 w 7696200"/>
              <a:gd name="connsiteY3" fmla="*/ 306231 h 1109522"/>
              <a:gd name="connsiteX4" fmla="*/ 7696200 w 7696200"/>
              <a:gd name="connsiteY4" fmla="*/ 782481 h 1109522"/>
              <a:gd name="connsiteX5" fmla="*/ 7696200 w 7696200"/>
              <a:gd name="connsiteY5" fmla="*/ 782481 h 1109522"/>
              <a:gd name="connsiteX6" fmla="*/ 7696200 w 7696200"/>
              <a:gd name="connsiteY6" fmla="*/ 782481 h 1109522"/>
              <a:gd name="connsiteX0" fmla="*/ 0 w 7696200"/>
              <a:gd name="connsiteY0" fmla="*/ 877731 h 1108306"/>
              <a:gd name="connsiteX1" fmla="*/ 1870592 w 7696200"/>
              <a:gd name="connsiteY1" fmla="*/ 1431 h 1108306"/>
              <a:gd name="connsiteX2" fmla="*/ 3448050 w 7696200"/>
              <a:gd name="connsiteY2" fmla="*/ 1106331 h 1108306"/>
              <a:gd name="connsiteX3" fmla="*/ 5460634 w 7696200"/>
              <a:gd name="connsiteY3" fmla="*/ 249081 h 1108306"/>
              <a:gd name="connsiteX4" fmla="*/ 7696200 w 7696200"/>
              <a:gd name="connsiteY4" fmla="*/ 782481 h 1108306"/>
              <a:gd name="connsiteX5" fmla="*/ 7696200 w 7696200"/>
              <a:gd name="connsiteY5" fmla="*/ 782481 h 1108306"/>
              <a:gd name="connsiteX6" fmla="*/ 7696200 w 7696200"/>
              <a:gd name="connsiteY6" fmla="*/ 782481 h 110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96200" h="1108306">
                <a:moveTo>
                  <a:pt x="0" y="877731"/>
                </a:moveTo>
                <a:cubicBezTo>
                  <a:pt x="684212" y="696756"/>
                  <a:pt x="1295917" y="-36669"/>
                  <a:pt x="1870592" y="1431"/>
                </a:cubicBezTo>
                <a:cubicBezTo>
                  <a:pt x="2445267" y="39531"/>
                  <a:pt x="2849710" y="1065056"/>
                  <a:pt x="3448050" y="1106331"/>
                </a:cubicBezTo>
                <a:cubicBezTo>
                  <a:pt x="4046390" y="1147606"/>
                  <a:pt x="4219209" y="531656"/>
                  <a:pt x="5460634" y="249081"/>
                </a:cubicBezTo>
                <a:cubicBezTo>
                  <a:pt x="6533784" y="-11269"/>
                  <a:pt x="7156450" y="738031"/>
                  <a:pt x="7696200" y="782481"/>
                </a:cubicBezTo>
                <a:lnTo>
                  <a:pt x="7696200" y="782481"/>
                </a:lnTo>
                <a:lnTo>
                  <a:pt x="7696200" y="782481"/>
                </a:lnTo>
              </a:path>
            </a:pathLst>
          </a:custGeom>
          <a:noFill/>
          <a:ln w="28575">
            <a:solidFill>
              <a:srgbClr val="CFD6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rgbClr val="BBC6CD"/>
              </a:solidFill>
            </a:endParaRP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xmlns="" id="{0C341D66-4B88-4143-8EA5-D211787BB966}"/>
              </a:ext>
            </a:extLst>
          </p:cNvPr>
          <p:cNvSpPr/>
          <p:nvPr/>
        </p:nvSpPr>
        <p:spPr>
          <a:xfrm rot="5400000" flipH="1">
            <a:off x="7338430" y="3427158"/>
            <a:ext cx="7603880" cy="558495"/>
          </a:xfrm>
          <a:custGeom>
            <a:avLst/>
            <a:gdLst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96200" h="558495">
                <a:moveTo>
                  <a:pt x="0" y="328973"/>
                </a:moveTo>
                <a:cubicBezTo>
                  <a:pt x="684212" y="147998"/>
                  <a:pt x="1368425" y="-32977"/>
                  <a:pt x="1943100" y="5123"/>
                </a:cubicBezTo>
                <a:cubicBezTo>
                  <a:pt x="2517775" y="43223"/>
                  <a:pt x="2759075" y="541698"/>
                  <a:pt x="3448050" y="557573"/>
                </a:cubicBezTo>
                <a:cubicBezTo>
                  <a:pt x="4137025" y="573448"/>
                  <a:pt x="4835525" y="382948"/>
                  <a:pt x="6076950" y="100373"/>
                </a:cubicBezTo>
                <a:cubicBezTo>
                  <a:pt x="7150100" y="-159977"/>
                  <a:pt x="7156450" y="189273"/>
                  <a:pt x="7696200" y="233723"/>
                </a:cubicBezTo>
                <a:lnTo>
                  <a:pt x="7696200" y="233723"/>
                </a:lnTo>
                <a:lnTo>
                  <a:pt x="7696200" y="233723"/>
                </a:lnTo>
              </a:path>
            </a:pathLst>
          </a:custGeom>
          <a:noFill/>
          <a:ln w="28575">
            <a:solidFill>
              <a:srgbClr val="8B9A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Rectangle 1"/>
          <p:cNvSpPr/>
          <p:nvPr/>
        </p:nvSpPr>
        <p:spPr>
          <a:xfrm>
            <a:off x="27683" y="509139"/>
            <a:ext cx="410067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D" sz="2000" b="1" dirty="0" err="1"/>
              <a:t>Pola</a:t>
            </a:r>
            <a:r>
              <a:rPr lang="en-ID" sz="2000" b="1" dirty="0"/>
              <a:t> </a:t>
            </a:r>
            <a:r>
              <a:rPr lang="en-ID" sz="2000" b="1" dirty="0" err="1"/>
              <a:t>Dasar</a:t>
            </a:r>
            <a:r>
              <a:rPr lang="en-ID" sz="2000" b="1" dirty="0"/>
              <a:t> </a:t>
            </a:r>
            <a:r>
              <a:rPr lang="en-ID" sz="2000" b="1" dirty="0" err="1"/>
              <a:t>Kalimat</a:t>
            </a:r>
            <a:r>
              <a:rPr lang="en-ID" sz="2000" b="1" dirty="0"/>
              <a:t> </a:t>
            </a:r>
            <a:r>
              <a:rPr lang="en-ID" sz="2000" b="1" dirty="0" err="1"/>
              <a:t>Bahasa</a:t>
            </a:r>
            <a:r>
              <a:rPr lang="en-ID" sz="2000" b="1" dirty="0"/>
              <a:t> Indonesia</a:t>
            </a:r>
            <a:endParaRPr lang="en-US" sz="2000" dirty="0"/>
          </a:p>
        </p:txBody>
      </p:sp>
      <p:sp>
        <p:nvSpPr>
          <p:cNvPr id="3" name="Rectangle 2"/>
          <p:cNvSpPr/>
          <p:nvPr/>
        </p:nvSpPr>
        <p:spPr>
          <a:xfrm>
            <a:off x="415954" y="1165126"/>
            <a:ext cx="7566901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2000" b="1" dirty="0" err="1"/>
              <a:t>Kalimat</a:t>
            </a:r>
            <a:r>
              <a:rPr lang="en-ID" sz="2000" b="1" dirty="0"/>
              <a:t> </a:t>
            </a:r>
            <a:r>
              <a:rPr lang="en-ID" sz="2000" b="1" dirty="0" err="1"/>
              <a:t>Dasar</a:t>
            </a:r>
            <a:r>
              <a:rPr lang="en-ID" sz="2000" b="1" dirty="0"/>
              <a:t> </a:t>
            </a:r>
            <a:r>
              <a:rPr lang="en-ID" sz="2000" b="1" dirty="0" err="1"/>
              <a:t>Berpola</a:t>
            </a:r>
            <a:r>
              <a:rPr lang="en-ID" sz="2000" b="1" dirty="0"/>
              <a:t> S P O K</a:t>
            </a:r>
            <a:endParaRPr lang="en-US" sz="2000" dirty="0"/>
          </a:p>
          <a:p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dasar</a:t>
            </a:r>
            <a:r>
              <a:rPr lang="en-ID" sz="2000" dirty="0"/>
              <a:t> </a:t>
            </a:r>
            <a:r>
              <a:rPr lang="en-ID" sz="2000" dirty="0" err="1"/>
              <a:t>tipe</a:t>
            </a:r>
            <a:r>
              <a:rPr lang="en-ID" sz="2000" dirty="0"/>
              <a:t> </a:t>
            </a:r>
            <a:r>
              <a:rPr lang="en-ID" sz="2000" dirty="0" err="1"/>
              <a:t>ini</a:t>
            </a:r>
            <a:r>
              <a:rPr lang="en-ID" sz="2000" dirty="0"/>
              <a:t> </a:t>
            </a:r>
            <a:r>
              <a:rPr lang="en-ID" sz="2000" dirty="0" err="1"/>
              <a:t>memiliki</a:t>
            </a:r>
            <a:r>
              <a:rPr lang="en-ID" sz="2000" dirty="0"/>
              <a:t> </a:t>
            </a:r>
            <a:r>
              <a:rPr lang="en-ID" sz="2000" dirty="0" err="1"/>
              <a:t>unsur</a:t>
            </a:r>
            <a:r>
              <a:rPr lang="en-ID" sz="2000" dirty="0"/>
              <a:t> </a:t>
            </a:r>
            <a:r>
              <a:rPr lang="en-ID" sz="2000" dirty="0" err="1"/>
              <a:t>subjek</a:t>
            </a:r>
            <a:r>
              <a:rPr lang="en-ID" sz="2000" dirty="0"/>
              <a:t>, </a:t>
            </a:r>
            <a:r>
              <a:rPr lang="en-ID" sz="2000" dirty="0" err="1"/>
              <a:t>predikat</a:t>
            </a:r>
            <a:r>
              <a:rPr lang="en-ID" sz="2000" dirty="0"/>
              <a:t>, </a:t>
            </a:r>
            <a:r>
              <a:rPr lang="en-ID" sz="2000" dirty="0" err="1"/>
              <a:t>objek</a:t>
            </a:r>
            <a:r>
              <a:rPr lang="en-ID" sz="2000" dirty="0"/>
              <a:t>,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keterangan</a:t>
            </a:r>
            <a:r>
              <a:rPr lang="en-ID" sz="2000" dirty="0"/>
              <a:t>. </a:t>
            </a:r>
            <a:r>
              <a:rPr lang="en-ID" sz="2000" dirty="0" err="1"/>
              <a:t>Subjek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nomina</a:t>
            </a:r>
            <a:r>
              <a:rPr lang="en-ID" sz="2000" dirty="0"/>
              <a:t> </a:t>
            </a:r>
            <a:r>
              <a:rPr lang="en-ID" sz="2000" dirty="0" err="1"/>
              <a:t>atau</a:t>
            </a:r>
            <a:r>
              <a:rPr lang="en-ID" sz="2000" dirty="0"/>
              <a:t> </a:t>
            </a:r>
            <a:r>
              <a:rPr lang="en-ID" sz="2000" dirty="0" err="1"/>
              <a:t>frasa</a:t>
            </a:r>
            <a:r>
              <a:rPr lang="en-ID" sz="2000" dirty="0"/>
              <a:t> </a:t>
            </a:r>
            <a:r>
              <a:rPr lang="en-ID" sz="2000" dirty="0" err="1"/>
              <a:t>nomina</a:t>
            </a:r>
            <a:r>
              <a:rPr lang="en-ID" sz="2000" dirty="0"/>
              <a:t>, </a:t>
            </a:r>
            <a:r>
              <a:rPr lang="en-ID" sz="2000" dirty="0" err="1"/>
              <a:t>predikat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verba</a:t>
            </a:r>
            <a:r>
              <a:rPr lang="en-ID" sz="2000" dirty="0"/>
              <a:t> </a:t>
            </a:r>
            <a:r>
              <a:rPr lang="en-ID" sz="2000" dirty="0" err="1"/>
              <a:t>impleitive</a:t>
            </a:r>
            <a:r>
              <a:rPr lang="en-ID" sz="2000" dirty="0"/>
              <a:t>, </a:t>
            </a:r>
            <a:r>
              <a:rPr lang="en-ID" sz="2000" dirty="0" err="1"/>
              <a:t>objek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nomina</a:t>
            </a:r>
            <a:r>
              <a:rPr lang="en-ID" sz="2000" dirty="0"/>
              <a:t> </a:t>
            </a:r>
            <a:r>
              <a:rPr lang="en-ID" sz="2000" dirty="0" err="1"/>
              <a:t>atau</a:t>
            </a:r>
            <a:r>
              <a:rPr lang="en-ID" sz="2000" dirty="0"/>
              <a:t> </a:t>
            </a:r>
            <a:r>
              <a:rPr lang="en-ID" sz="2000" dirty="0" err="1"/>
              <a:t>frasa</a:t>
            </a:r>
            <a:r>
              <a:rPr lang="en-ID" sz="2000" dirty="0"/>
              <a:t> nominal,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keterangan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frasa</a:t>
            </a:r>
            <a:r>
              <a:rPr lang="en-ID" sz="2000" dirty="0"/>
              <a:t> </a:t>
            </a:r>
            <a:r>
              <a:rPr lang="en-ID" sz="2000" dirty="0" err="1"/>
              <a:t>berpreposisi</a:t>
            </a:r>
            <a:r>
              <a:rPr lang="en-ID" sz="2000" dirty="0"/>
              <a:t>. </a:t>
            </a:r>
            <a:r>
              <a:rPr lang="en-ID" sz="2000" dirty="0" err="1"/>
              <a:t>Misalnya</a:t>
            </a:r>
            <a:r>
              <a:rPr lang="en-ID" sz="2000" dirty="0"/>
              <a:t>:</a:t>
            </a:r>
            <a:endParaRPr lang="en-US" sz="2000" dirty="0"/>
          </a:p>
          <a:p>
            <a:r>
              <a:rPr lang="en-ID" sz="2000" dirty="0"/>
              <a:t>Kami / </a:t>
            </a:r>
            <a:r>
              <a:rPr lang="en-ID" sz="2000" dirty="0" err="1"/>
              <a:t>memasukkan</a:t>
            </a:r>
            <a:r>
              <a:rPr lang="en-ID" sz="2000" dirty="0"/>
              <a:t> / </a:t>
            </a:r>
            <a:r>
              <a:rPr lang="en-ID" sz="2000" dirty="0" err="1"/>
              <a:t>pakaian</a:t>
            </a:r>
            <a:r>
              <a:rPr lang="en-ID" sz="2000" dirty="0"/>
              <a:t> / </a:t>
            </a:r>
            <a:r>
              <a:rPr lang="en-ID" sz="2000" dirty="0" err="1"/>
              <a:t>ke</a:t>
            </a:r>
            <a:r>
              <a:rPr lang="en-ID" sz="2000" dirty="0"/>
              <a:t> </a:t>
            </a:r>
            <a:r>
              <a:rPr lang="en-ID" sz="2000" dirty="0" err="1"/>
              <a:t>dalam</a:t>
            </a:r>
            <a:r>
              <a:rPr lang="en-ID" sz="2000" dirty="0"/>
              <a:t> </a:t>
            </a:r>
            <a:r>
              <a:rPr lang="en-ID" sz="2000" dirty="0" err="1"/>
              <a:t>lemari</a:t>
            </a:r>
            <a:r>
              <a:rPr lang="en-ID" sz="2000" dirty="0"/>
              <a:t>.</a:t>
            </a:r>
            <a:endParaRPr lang="en-US" sz="2000" dirty="0"/>
          </a:p>
          <a:p>
            <a:r>
              <a:rPr lang="en-ID" sz="2000" dirty="0"/>
              <a:t>    S              P                  O                   K</a:t>
            </a:r>
            <a:endParaRPr lang="en-US" sz="2000" dirty="0"/>
          </a:p>
          <a:p>
            <a:endParaRPr lang="en-ID" sz="2000" b="1" dirty="0" smtClean="0"/>
          </a:p>
          <a:p>
            <a:r>
              <a:rPr lang="en-ID" sz="2000" b="1" dirty="0" err="1" smtClean="0"/>
              <a:t>Kalimat</a:t>
            </a:r>
            <a:r>
              <a:rPr lang="en-ID" sz="2000" b="1" dirty="0" smtClean="0"/>
              <a:t> </a:t>
            </a:r>
            <a:r>
              <a:rPr lang="en-ID" sz="2000" b="1" dirty="0" err="1"/>
              <a:t>Dasar</a:t>
            </a:r>
            <a:r>
              <a:rPr lang="en-ID" sz="2000" b="1" dirty="0"/>
              <a:t> </a:t>
            </a:r>
            <a:r>
              <a:rPr lang="en-ID" sz="2000" b="1" dirty="0" err="1"/>
              <a:t>Berpola</a:t>
            </a:r>
            <a:r>
              <a:rPr lang="en-ID" sz="2000" b="1" dirty="0"/>
              <a:t> S P </a:t>
            </a:r>
            <a:r>
              <a:rPr lang="en-ID" sz="2000" b="1" dirty="0" err="1"/>
              <a:t>Pel</a:t>
            </a:r>
            <a:r>
              <a:rPr lang="en-ID" sz="2000" b="1" dirty="0"/>
              <a:t>. K</a:t>
            </a:r>
            <a:endParaRPr lang="en-US" sz="2000" dirty="0"/>
          </a:p>
          <a:p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dasar</a:t>
            </a:r>
            <a:r>
              <a:rPr lang="en-ID" sz="2000" dirty="0"/>
              <a:t> </a:t>
            </a:r>
            <a:r>
              <a:rPr lang="en-ID" sz="2000" dirty="0" err="1"/>
              <a:t>tipe</a:t>
            </a:r>
            <a:r>
              <a:rPr lang="en-ID" sz="2000" dirty="0"/>
              <a:t> </a:t>
            </a:r>
            <a:r>
              <a:rPr lang="en-ID" sz="2000" dirty="0" err="1"/>
              <a:t>ini</a:t>
            </a:r>
            <a:r>
              <a:rPr lang="en-ID" sz="2000" dirty="0"/>
              <a:t> </a:t>
            </a:r>
            <a:r>
              <a:rPr lang="en-ID" sz="2000" dirty="0" err="1"/>
              <a:t>memiliki</a:t>
            </a:r>
            <a:r>
              <a:rPr lang="en-ID" sz="2000" dirty="0"/>
              <a:t> </a:t>
            </a:r>
            <a:r>
              <a:rPr lang="en-ID" sz="2000" dirty="0" err="1"/>
              <a:t>unsur</a:t>
            </a:r>
            <a:r>
              <a:rPr lang="en-ID" sz="2000" dirty="0"/>
              <a:t> </a:t>
            </a:r>
            <a:r>
              <a:rPr lang="en-ID" sz="2000" dirty="0" err="1"/>
              <a:t>subjek</a:t>
            </a:r>
            <a:r>
              <a:rPr lang="en-ID" sz="2000" dirty="0"/>
              <a:t>, </a:t>
            </a:r>
            <a:r>
              <a:rPr lang="en-ID" sz="2000" dirty="0" err="1"/>
              <a:t>predikat</a:t>
            </a:r>
            <a:r>
              <a:rPr lang="en-ID" sz="2000" dirty="0"/>
              <a:t>, </a:t>
            </a:r>
            <a:r>
              <a:rPr lang="en-ID" sz="2000" dirty="0" err="1"/>
              <a:t>pelengkap</a:t>
            </a:r>
            <a:r>
              <a:rPr lang="en-ID" sz="2000" dirty="0"/>
              <a:t>,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keterangan</a:t>
            </a:r>
            <a:r>
              <a:rPr lang="en-ID" sz="2000" dirty="0"/>
              <a:t>. </a:t>
            </a:r>
            <a:r>
              <a:rPr lang="en-ID" sz="2000" dirty="0" err="1"/>
              <a:t>Subjek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nomina</a:t>
            </a:r>
            <a:r>
              <a:rPr lang="en-ID" sz="2000" dirty="0"/>
              <a:t> </a:t>
            </a:r>
            <a:r>
              <a:rPr lang="en-ID" sz="2000" dirty="0" err="1"/>
              <a:t>atau</a:t>
            </a:r>
            <a:r>
              <a:rPr lang="en-ID" sz="2000" dirty="0"/>
              <a:t> </a:t>
            </a:r>
            <a:r>
              <a:rPr lang="en-ID" sz="2000" dirty="0" err="1"/>
              <a:t>frasa</a:t>
            </a:r>
            <a:r>
              <a:rPr lang="en-ID" sz="2000" dirty="0"/>
              <a:t> nominal, </a:t>
            </a:r>
            <a:r>
              <a:rPr lang="en-ID" sz="2000" dirty="0" err="1"/>
              <a:t>predikat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verba</a:t>
            </a:r>
            <a:r>
              <a:rPr lang="en-ID" sz="2000" dirty="0"/>
              <a:t> </a:t>
            </a:r>
            <a:r>
              <a:rPr lang="en-ID" sz="2000" dirty="0" err="1"/>
              <a:t>impleitive</a:t>
            </a:r>
            <a:r>
              <a:rPr lang="en-ID" sz="2000" dirty="0"/>
              <a:t> </a:t>
            </a:r>
            <a:r>
              <a:rPr lang="en-ID" sz="2000" dirty="0" err="1"/>
              <a:t>atau</a:t>
            </a:r>
            <a:r>
              <a:rPr lang="en-ID" sz="2000" dirty="0"/>
              <a:t> kata </a:t>
            </a:r>
            <a:r>
              <a:rPr lang="en-ID" sz="2000" dirty="0" err="1"/>
              <a:t>sifat</a:t>
            </a:r>
            <a:r>
              <a:rPr lang="en-ID" sz="2000" dirty="0"/>
              <a:t>, </a:t>
            </a:r>
            <a:r>
              <a:rPr lang="en-ID" sz="2000" dirty="0" err="1"/>
              <a:t>pelengkap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nomina</a:t>
            </a:r>
            <a:r>
              <a:rPr lang="en-ID" sz="2000" dirty="0"/>
              <a:t> </a:t>
            </a:r>
            <a:r>
              <a:rPr lang="en-ID" sz="2000" dirty="0" err="1"/>
              <a:t>atau</a:t>
            </a:r>
            <a:r>
              <a:rPr lang="en-ID" sz="2000" dirty="0"/>
              <a:t> </a:t>
            </a:r>
            <a:r>
              <a:rPr lang="en-ID" sz="2000" dirty="0" err="1"/>
              <a:t>adjektiva</a:t>
            </a:r>
            <a:r>
              <a:rPr lang="en-ID" sz="2000" dirty="0"/>
              <a:t>,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keterangan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frasa</a:t>
            </a:r>
            <a:r>
              <a:rPr lang="en-ID" sz="2000" dirty="0"/>
              <a:t> </a:t>
            </a:r>
            <a:r>
              <a:rPr lang="en-ID" sz="2000" dirty="0" err="1"/>
              <a:t>berpreposisi</a:t>
            </a:r>
            <a:r>
              <a:rPr lang="en-ID" sz="2000" dirty="0"/>
              <a:t>. </a:t>
            </a:r>
            <a:r>
              <a:rPr lang="en-ID" sz="2000" dirty="0" err="1"/>
              <a:t>Misalnya</a:t>
            </a:r>
            <a:r>
              <a:rPr lang="en-ID" sz="2000" dirty="0"/>
              <a:t> :</a:t>
            </a:r>
            <a:endParaRPr lang="en-US" sz="2000" dirty="0"/>
          </a:p>
          <a:p>
            <a:r>
              <a:rPr lang="en-ID" sz="2000" dirty="0" err="1"/>
              <a:t>Ungu</a:t>
            </a:r>
            <a:r>
              <a:rPr lang="en-ID" sz="2000" dirty="0"/>
              <a:t> / </a:t>
            </a:r>
            <a:r>
              <a:rPr lang="en-ID" sz="2000" dirty="0" err="1"/>
              <a:t>bermain</a:t>
            </a:r>
            <a:r>
              <a:rPr lang="en-ID" sz="2000" dirty="0"/>
              <a:t> / </a:t>
            </a:r>
            <a:r>
              <a:rPr lang="en-ID" sz="2000" dirty="0" err="1"/>
              <a:t>impl</a:t>
            </a:r>
            <a:r>
              <a:rPr lang="en-ID" sz="2000" dirty="0"/>
              <a:t> / di </a:t>
            </a:r>
            <a:r>
              <a:rPr lang="en-ID" sz="2000" dirty="0" err="1"/>
              <a:t>atas</a:t>
            </a:r>
            <a:r>
              <a:rPr lang="en-ID" sz="2000" dirty="0"/>
              <a:t> </a:t>
            </a:r>
            <a:r>
              <a:rPr lang="en-ID" sz="2000" dirty="0" err="1"/>
              <a:t>panggung</a:t>
            </a:r>
            <a:r>
              <a:rPr lang="en-ID" sz="2000" dirty="0"/>
              <a:t>.</a:t>
            </a:r>
            <a:endParaRPr lang="en-US" sz="2000" dirty="0"/>
          </a:p>
          <a:p>
            <a:r>
              <a:rPr lang="en-ID" sz="2000" dirty="0"/>
              <a:t>    S           P          </a:t>
            </a:r>
            <a:r>
              <a:rPr lang="en-ID" sz="2000" dirty="0" err="1"/>
              <a:t>Pel</a:t>
            </a:r>
            <a:r>
              <a:rPr lang="en-ID" sz="2000" dirty="0"/>
              <a:t>.              K</a:t>
            </a:r>
            <a:endParaRPr lang="en-US" sz="2000" dirty="0"/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xmlns="" id="{4946716D-A186-4E40-A4C5-D618418F1A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6284" y="5014293"/>
            <a:ext cx="1465944" cy="154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612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1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9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8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1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1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1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8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4" grpId="1" animBg="1"/>
      <p:bldP spid="55" grpId="0" animBg="1"/>
      <p:bldP spid="55" grpId="1" animBg="1"/>
      <p:bldP spid="59" grpId="0" animBg="1"/>
      <p:bldP spid="59" grpId="1" animBg="1"/>
      <p:bldP spid="60" grpId="0" animBg="1"/>
      <p:bldP spid="60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C0B2ECF5-81CC-4A78-9F73-63E6F8D28C9F}"/>
              </a:ext>
            </a:extLst>
          </p:cNvPr>
          <p:cNvGrpSpPr/>
          <p:nvPr/>
        </p:nvGrpSpPr>
        <p:grpSpPr>
          <a:xfrm>
            <a:off x="-449802" y="1509485"/>
            <a:ext cx="12192000" cy="6858000"/>
            <a:chOff x="2" y="0"/>
            <a:chExt cx="12192000" cy="685800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0510A4CF-75AA-4956-8D27-244503402EE3}"/>
                </a:ext>
              </a:extLst>
            </p:cNvPr>
            <p:cNvGrpSpPr/>
            <p:nvPr/>
          </p:nvGrpSpPr>
          <p:grpSpPr>
            <a:xfrm>
              <a:off x="377371" y="0"/>
              <a:ext cx="11422742" cy="6858000"/>
              <a:chOff x="377371" y="0"/>
              <a:chExt cx="11422742" cy="6858000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xmlns="" id="{66F97213-1570-4176-8517-4074400834C1}"/>
                  </a:ext>
                </a:extLst>
              </p:cNvPr>
              <p:cNvCxnSpPr/>
              <p:nvPr/>
            </p:nvCxnSpPr>
            <p:spPr>
              <a:xfrm>
                <a:off x="3773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xmlns="" id="{E803383F-AE9B-4846-88D9-7D3D8FC321DB}"/>
                  </a:ext>
                </a:extLst>
              </p:cNvPr>
              <p:cNvCxnSpPr/>
              <p:nvPr/>
            </p:nvCxnSpPr>
            <p:spPr>
              <a:xfrm>
                <a:off x="7837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xmlns="" id="{7F34F704-0F7F-46F8-8204-C10F61D59078}"/>
                  </a:ext>
                </a:extLst>
              </p:cNvPr>
              <p:cNvCxnSpPr/>
              <p:nvPr/>
            </p:nvCxnSpPr>
            <p:spPr>
              <a:xfrm>
                <a:off x="121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xmlns="" id="{80AEE035-7154-47FD-B44A-1C45CC614E8B}"/>
                  </a:ext>
                </a:extLst>
              </p:cNvPr>
              <p:cNvCxnSpPr/>
              <p:nvPr/>
            </p:nvCxnSpPr>
            <p:spPr>
              <a:xfrm>
                <a:off x="16546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xmlns="" id="{F8334FF1-DD8E-4013-AF85-4C14B64D8460}"/>
                  </a:ext>
                </a:extLst>
              </p:cNvPr>
              <p:cNvCxnSpPr/>
              <p:nvPr/>
            </p:nvCxnSpPr>
            <p:spPr>
              <a:xfrm>
                <a:off x="206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xmlns="" id="{975B2040-5873-4EC9-B7C8-1E5642501123}"/>
                  </a:ext>
                </a:extLst>
              </p:cNvPr>
              <p:cNvCxnSpPr/>
              <p:nvPr/>
            </p:nvCxnSpPr>
            <p:spPr>
              <a:xfrm>
                <a:off x="246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xmlns="" id="{12E92C52-9EB1-4CBB-80D6-6AFAAF014A21}"/>
                  </a:ext>
                </a:extLst>
              </p:cNvPr>
              <p:cNvCxnSpPr/>
              <p:nvPr/>
            </p:nvCxnSpPr>
            <p:spPr>
              <a:xfrm>
                <a:off x="290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xmlns="" id="{18E2A377-8D31-4B03-A20D-87D5700E7F02}"/>
                  </a:ext>
                </a:extLst>
              </p:cNvPr>
              <p:cNvCxnSpPr/>
              <p:nvPr/>
            </p:nvCxnSpPr>
            <p:spPr>
              <a:xfrm>
                <a:off x="333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xmlns="" id="{8B4EF358-9882-4D8A-9855-C1D5681239AD}"/>
                  </a:ext>
                </a:extLst>
              </p:cNvPr>
              <p:cNvCxnSpPr/>
              <p:nvPr/>
            </p:nvCxnSpPr>
            <p:spPr>
              <a:xfrm>
                <a:off x="37301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xmlns="" id="{13025A54-A4F5-45E0-B96E-42E01186C920}"/>
                  </a:ext>
                </a:extLst>
              </p:cNvPr>
              <p:cNvCxnSpPr/>
              <p:nvPr/>
            </p:nvCxnSpPr>
            <p:spPr>
              <a:xfrm>
                <a:off x="41365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xmlns="" id="{7916E9E0-EB9F-4F51-9BD1-B6476A66C9A1}"/>
                  </a:ext>
                </a:extLst>
              </p:cNvPr>
              <p:cNvCxnSpPr/>
              <p:nvPr/>
            </p:nvCxnSpPr>
            <p:spPr>
              <a:xfrm>
                <a:off x="45719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xmlns="" id="{82537994-F985-42EA-AFEC-5A850930AF80}"/>
                  </a:ext>
                </a:extLst>
              </p:cNvPr>
              <p:cNvCxnSpPr/>
              <p:nvPr/>
            </p:nvCxnSpPr>
            <p:spPr>
              <a:xfrm>
                <a:off x="500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xmlns="" id="{68956AF0-9FDC-4359-ACD8-F53B1958F735}"/>
                  </a:ext>
                </a:extLst>
              </p:cNvPr>
              <p:cNvCxnSpPr/>
              <p:nvPr/>
            </p:nvCxnSpPr>
            <p:spPr>
              <a:xfrm>
                <a:off x="544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xmlns="" id="{ACA61F48-EDD6-45BE-A435-EC76A2E2B00F}"/>
                  </a:ext>
                </a:extLst>
              </p:cNvPr>
              <p:cNvCxnSpPr/>
              <p:nvPr/>
            </p:nvCxnSpPr>
            <p:spPr>
              <a:xfrm>
                <a:off x="584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xmlns="" id="{7D945B73-3F71-446F-8860-69416258ECA1}"/>
                  </a:ext>
                </a:extLst>
              </p:cNvPr>
              <p:cNvCxnSpPr/>
              <p:nvPr/>
            </p:nvCxnSpPr>
            <p:spPr>
              <a:xfrm>
                <a:off x="628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xmlns="" id="{8D976A42-D373-40A0-985D-C43E37C0AF76}"/>
                  </a:ext>
                </a:extLst>
              </p:cNvPr>
              <p:cNvCxnSpPr/>
              <p:nvPr/>
            </p:nvCxnSpPr>
            <p:spPr>
              <a:xfrm>
                <a:off x="672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xmlns="" id="{CC906F69-F7B2-4952-84B3-B7EE923F9F3F}"/>
                  </a:ext>
                </a:extLst>
              </p:cNvPr>
              <p:cNvCxnSpPr/>
              <p:nvPr/>
            </p:nvCxnSpPr>
            <p:spPr>
              <a:xfrm>
                <a:off x="714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xmlns="" id="{5AEA564A-ED2D-414A-BC29-0944117FE81C}"/>
                  </a:ext>
                </a:extLst>
              </p:cNvPr>
              <p:cNvCxnSpPr/>
              <p:nvPr/>
            </p:nvCxnSpPr>
            <p:spPr>
              <a:xfrm>
                <a:off x="754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xmlns="" id="{3AD0AD35-905D-4149-941C-9E4B91FEC152}"/>
                  </a:ext>
                </a:extLst>
              </p:cNvPr>
              <p:cNvCxnSpPr/>
              <p:nvPr/>
            </p:nvCxnSpPr>
            <p:spPr>
              <a:xfrm>
                <a:off x="798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xmlns="" id="{B4BE0629-798C-451F-BF6E-B167FB13D96F}"/>
                  </a:ext>
                </a:extLst>
              </p:cNvPr>
              <p:cNvCxnSpPr/>
              <p:nvPr/>
            </p:nvCxnSpPr>
            <p:spPr>
              <a:xfrm>
                <a:off x="841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xmlns="" id="{D6F062C8-D3EB-4355-AD1B-F5C0D1A437C9}"/>
                  </a:ext>
                </a:extLst>
              </p:cNvPr>
              <p:cNvCxnSpPr/>
              <p:nvPr/>
            </p:nvCxnSpPr>
            <p:spPr>
              <a:xfrm>
                <a:off x="883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xmlns="" id="{E4168DD1-C7BA-498B-9BDE-5297A4E36CAE}"/>
                  </a:ext>
                </a:extLst>
              </p:cNvPr>
              <p:cNvCxnSpPr/>
              <p:nvPr/>
            </p:nvCxnSpPr>
            <p:spPr>
              <a:xfrm>
                <a:off x="92455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xmlns="" id="{747DC217-5052-416D-BB56-03D72BFAC69A}"/>
                  </a:ext>
                </a:extLst>
              </p:cNvPr>
              <p:cNvCxnSpPr/>
              <p:nvPr/>
            </p:nvCxnSpPr>
            <p:spPr>
              <a:xfrm>
                <a:off x="9681027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xmlns="" id="{509A3A2D-E2B1-4B1E-A7AE-A0A0803521B1}"/>
                  </a:ext>
                </a:extLst>
              </p:cNvPr>
              <p:cNvCxnSpPr/>
              <p:nvPr/>
            </p:nvCxnSpPr>
            <p:spPr>
              <a:xfrm>
                <a:off x="101164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xmlns="" id="{965F2311-1771-4D93-8FC1-E6D2F92C6008}"/>
                  </a:ext>
                </a:extLst>
              </p:cNvPr>
              <p:cNvCxnSpPr/>
              <p:nvPr/>
            </p:nvCxnSpPr>
            <p:spPr>
              <a:xfrm>
                <a:off x="1052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xmlns="" id="{9B9D3D51-A2E5-448A-87F9-2B8D493D8F0E}"/>
                  </a:ext>
                </a:extLst>
              </p:cNvPr>
              <p:cNvCxnSpPr/>
              <p:nvPr/>
            </p:nvCxnSpPr>
            <p:spPr>
              <a:xfrm>
                <a:off x="1092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xmlns="" id="{43008437-EBAE-4E6B-8F58-177257851376}"/>
                  </a:ext>
                </a:extLst>
              </p:cNvPr>
              <p:cNvCxnSpPr/>
              <p:nvPr/>
            </p:nvCxnSpPr>
            <p:spPr>
              <a:xfrm>
                <a:off x="1136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xmlns="" id="{43536283-2B03-424D-870B-65DB8A410046}"/>
                  </a:ext>
                </a:extLst>
              </p:cNvPr>
              <p:cNvCxnSpPr/>
              <p:nvPr/>
            </p:nvCxnSpPr>
            <p:spPr>
              <a:xfrm>
                <a:off x="1180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D7009B79-20AD-4510-A676-1A8897113113}"/>
                </a:ext>
              </a:extLst>
            </p:cNvPr>
            <p:cNvGrpSpPr/>
            <p:nvPr/>
          </p:nvGrpSpPr>
          <p:grpSpPr>
            <a:xfrm rot="5400000">
              <a:off x="2924631" y="-2616201"/>
              <a:ext cx="6342742" cy="12192000"/>
              <a:chOff x="377371" y="0"/>
              <a:chExt cx="6342742" cy="6858000"/>
            </a:xfrm>
          </p:grpSpPr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xmlns="" id="{F2C4AD63-510C-450C-9C48-328082F4FC50}"/>
                  </a:ext>
                </a:extLst>
              </p:cNvPr>
              <p:cNvCxnSpPr/>
              <p:nvPr/>
            </p:nvCxnSpPr>
            <p:spPr>
              <a:xfrm>
                <a:off x="3773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xmlns="" id="{26622120-07A3-4C7B-B824-11E29BDB30D4}"/>
                  </a:ext>
                </a:extLst>
              </p:cNvPr>
              <p:cNvCxnSpPr/>
              <p:nvPr/>
            </p:nvCxnSpPr>
            <p:spPr>
              <a:xfrm>
                <a:off x="7837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xmlns="" id="{4485B8E1-BEE6-48AF-968B-5E801D198383}"/>
                  </a:ext>
                </a:extLst>
              </p:cNvPr>
              <p:cNvCxnSpPr/>
              <p:nvPr/>
            </p:nvCxnSpPr>
            <p:spPr>
              <a:xfrm>
                <a:off x="121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xmlns="" id="{1D1CD9F8-824B-4DFD-BF6D-4651992190AE}"/>
                  </a:ext>
                </a:extLst>
              </p:cNvPr>
              <p:cNvCxnSpPr/>
              <p:nvPr/>
            </p:nvCxnSpPr>
            <p:spPr>
              <a:xfrm>
                <a:off x="16546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xmlns="" id="{55ECA831-62E3-4B14-A483-8C844E0E3567}"/>
                  </a:ext>
                </a:extLst>
              </p:cNvPr>
              <p:cNvCxnSpPr/>
              <p:nvPr/>
            </p:nvCxnSpPr>
            <p:spPr>
              <a:xfrm>
                <a:off x="206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xmlns="" id="{1D53D088-3BF9-4CF5-AB8A-02046F1C6040}"/>
                  </a:ext>
                </a:extLst>
              </p:cNvPr>
              <p:cNvCxnSpPr/>
              <p:nvPr/>
            </p:nvCxnSpPr>
            <p:spPr>
              <a:xfrm>
                <a:off x="246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xmlns="" id="{8F59BD1D-1436-4A71-B3D7-3B2F5CFB127C}"/>
                  </a:ext>
                </a:extLst>
              </p:cNvPr>
              <p:cNvCxnSpPr/>
              <p:nvPr/>
            </p:nvCxnSpPr>
            <p:spPr>
              <a:xfrm>
                <a:off x="290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xmlns="" id="{081DFEAA-B418-4585-8961-97745B3B7414}"/>
                  </a:ext>
                </a:extLst>
              </p:cNvPr>
              <p:cNvCxnSpPr/>
              <p:nvPr/>
            </p:nvCxnSpPr>
            <p:spPr>
              <a:xfrm>
                <a:off x="333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xmlns="" id="{68DA783C-DD0A-44E4-8057-B181F964137F}"/>
                  </a:ext>
                </a:extLst>
              </p:cNvPr>
              <p:cNvCxnSpPr/>
              <p:nvPr/>
            </p:nvCxnSpPr>
            <p:spPr>
              <a:xfrm>
                <a:off x="37301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xmlns="" id="{B6C76B96-1D71-40AF-A517-4007F0374ED8}"/>
                  </a:ext>
                </a:extLst>
              </p:cNvPr>
              <p:cNvCxnSpPr/>
              <p:nvPr/>
            </p:nvCxnSpPr>
            <p:spPr>
              <a:xfrm>
                <a:off x="41365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xmlns="" id="{1E617A29-FCC1-4925-A3AE-E2B3B8D0ECAF}"/>
                  </a:ext>
                </a:extLst>
              </p:cNvPr>
              <p:cNvCxnSpPr/>
              <p:nvPr/>
            </p:nvCxnSpPr>
            <p:spPr>
              <a:xfrm>
                <a:off x="45719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xmlns="" id="{3597A019-7666-4A46-822D-13CE13E00AE2}"/>
                  </a:ext>
                </a:extLst>
              </p:cNvPr>
              <p:cNvCxnSpPr/>
              <p:nvPr/>
            </p:nvCxnSpPr>
            <p:spPr>
              <a:xfrm>
                <a:off x="500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xmlns="" id="{17ADECF3-18F4-4449-8A4C-A6EDA43DACE8}"/>
                  </a:ext>
                </a:extLst>
              </p:cNvPr>
              <p:cNvCxnSpPr/>
              <p:nvPr/>
            </p:nvCxnSpPr>
            <p:spPr>
              <a:xfrm>
                <a:off x="544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xmlns="" id="{7C873A48-558F-4B5B-A3DE-5AB287A7091D}"/>
                  </a:ext>
                </a:extLst>
              </p:cNvPr>
              <p:cNvCxnSpPr/>
              <p:nvPr/>
            </p:nvCxnSpPr>
            <p:spPr>
              <a:xfrm>
                <a:off x="584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xmlns="" id="{57A2D8C3-A7F6-42BB-B48F-5DD833FDD180}"/>
                  </a:ext>
                </a:extLst>
              </p:cNvPr>
              <p:cNvCxnSpPr/>
              <p:nvPr/>
            </p:nvCxnSpPr>
            <p:spPr>
              <a:xfrm>
                <a:off x="628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xmlns="" id="{CF379D10-79FF-4A72-8B61-B1DAA7CAE5FC}"/>
                  </a:ext>
                </a:extLst>
              </p:cNvPr>
              <p:cNvCxnSpPr/>
              <p:nvPr/>
            </p:nvCxnSpPr>
            <p:spPr>
              <a:xfrm>
                <a:off x="672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4" name="Freeform: Shape 53">
            <a:extLst>
              <a:ext uri="{FF2B5EF4-FFF2-40B4-BE49-F238E27FC236}">
                <a16:creationId xmlns:a16="http://schemas.microsoft.com/office/drawing/2014/main" xmlns="" id="{F7A94A5E-D02B-42E4-9E6A-7554C6D0722F}"/>
              </a:ext>
            </a:extLst>
          </p:cNvPr>
          <p:cNvSpPr/>
          <p:nvPr/>
        </p:nvSpPr>
        <p:spPr>
          <a:xfrm>
            <a:off x="-105233" y="509139"/>
            <a:ext cx="12934129" cy="558495"/>
          </a:xfrm>
          <a:custGeom>
            <a:avLst/>
            <a:gdLst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96200" h="558495">
                <a:moveTo>
                  <a:pt x="0" y="328973"/>
                </a:moveTo>
                <a:cubicBezTo>
                  <a:pt x="684212" y="147998"/>
                  <a:pt x="1368425" y="-32977"/>
                  <a:pt x="1943100" y="5123"/>
                </a:cubicBezTo>
                <a:cubicBezTo>
                  <a:pt x="2517775" y="43223"/>
                  <a:pt x="2759075" y="541698"/>
                  <a:pt x="3448050" y="557573"/>
                </a:cubicBezTo>
                <a:cubicBezTo>
                  <a:pt x="4137025" y="573448"/>
                  <a:pt x="4835525" y="382948"/>
                  <a:pt x="6076950" y="100373"/>
                </a:cubicBezTo>
                <a:cubicBezTo>
                  <a:pt x="7150100" y="-159977"/>
                  <a:pt x="7156450" y="189273"/>
                  <a:pt x="7696200" y="233723"/>
                </a:cubicBezTo>
                <a:lnTo>
                  <a:pt x="7696200" y="233723"/>
                </a:lnTo>
                <a:lnTo>
                  <a:pt x="7696200" y="233723"/>
                </a:lnTo>
              </a:path>
            </a:pathLst>
          </a:custGeom>
          <a:noFill/>
          <a:ln w="28575">
            <a:solidFill>
              <a:srgbClr val="8B9A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xmlns="" id="{B36E0492-E22E-4DCB-A30B-7DF7A2E2474E}"/>
              </a:ext>
            </a:extLst>
          </p:cNvPr>
          <p:cNvSpPr/>
          <p:nvPr/>
        </p:nvSpPr>
        <p:spPr>
          <a:xfrm>
            <a:off x="-105234" y="197992"/>
            <a:ext cx="13234379" cy="1108306"/>
          </a:xfrm>
          <a:custGeom>
            <a:avLst/>
            <a:gdLst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611801 h 850749"/>
              <a:gd name="connsiteX1" fmla="*/ 1671195 w 7696200"/>
              <a:gd name="connsiteY1" fmla="*/ 2201 h 850749"/>
              <a:gd name="connsiteX2" fmla="*/ 3448050 w 7696200"/>
              <a:gd name="connsiteY2" fmla="*/ 840401 h 850749"/>
              <a:gd name="connsiteX3" fmla="*/ 6076950 w 7696200"/>
              <a:gd name="connsiteY3" fmla="*/ 383201 h 850749"/>
              <a:gd name="connsiteX4" fmla="*/ 7696200 w 7696200"/>
              <a:gd name="connsiteY4" fmla="*/ 516551 h 850749"/>
              <a:gd name="connsiteX5" fmla="*/ 7696200 w 7696200"/>
              <a:gd name="connsiteY5" fmla="*/ 516551 h 850749"/>
              <a:gd name="connsiteX6" fmla="*/ 7696200 w 7696200"/>
              <a:gd name="connsiteY6" fmla="*/ 516551 h 850749"/>
              <a:gd name="connsiteX0" fmla="*/ 0 w 7696200"/>
              <a:gd name="connsiteY0" fmla="*/ 629883 h 858540"/>
              <a:gd name="connsiteX1" fmla="*/ 1671195 w 7696200"/>
              <a:gd name="connsiteY1" fmla="*/ 20283 h 858540"/>
              <a:gd name="connsiteX2" fmla="*/ 3448050 w 7696200"/>
              <a:gd name="connsiteY2" fmla="*/ 858483 h 858540"/>
              <a:gd name="connsiteX3" fmla="*/ 5877554 w 7696200"/>
              <a:gd name="connsiteY3" fmla="*/ 58383 h 858540"/>
              <a:gd name="connsiteX4" fmla="*/ 7696200 w 7696200"/>
              <a:gd name="connsiteY4" fmla="*/ 534633 h 858540"/>
              <a:gd name="connsiteX5" fmla="*/ 7696200 w 7696200"/>
              <a:gd name="connsiteY5" fmla="*/ 534633 h 858540"/>
              <a:gd name="connsiteX6" fmla="*/ 7696200 w 7696200"/>
              <a:gd name="connsiteY6" fmla="*/ 534633 h 858540"/>
              <a:gd name="connsiteX0" fmla="*/ 0 w 7696200"/>
              <a:gd name="connsiteY0" fmla="*/ 877731 h 1109522"/>
              <a:gd name="connsiteX1" fmla="*/ 1870592 w 7696200"/>
              <a:gd name="connsiteY1" fmla="*/ 1431 h 1109522"/>
              <a:gd name="connsiteX2" fmla="*/ 3448050 w 7696200"/>
              <a:gd name="connsiteY2" fmla="*/ 1106331 h 1109522"/>
              <a:gd name="connsiteX3" fmla="*/ 5877554 w 7696200"/>
              <a:gd name="connsiteY3" fmla="*/ 306231 h 1109522"/>
              <a:gd name="connsiteX4" fmla="*/ 7696200 w 7696200"/>
              <a:gd name="connsiteY4" fmla="*/ 782481 h 1109522"/>
              <a:gd name="connsiteX5" fmla="*/ 7696200 w 7696200"/>
              <a:gd name="connsiteY5" fmla="*/ 782481 h 1109522"/>
              <a:gd name="connsiteX6" fmla="*/ 7696200 w 7696200"/>
              <a:gd name="connsiteY6" fmla="*/ 782481 h 1109522"/>
              <a:gd name="connsiteX0" fmla="*/ 0 w 7696200"/>
              <a:gd name="connsiteY0" fmla="*/ 877731 h 1108306"/>
              <a:gd name="connsiteX1" fmla="*/ 1870592 w 7696200"/>
              <a:gd name="connsiteY1" fmla="*/ 1431 h 1108306"/>
              <a:gd name="connsiteX2" fmla="*/ 3448050 w 7696200"/>
              <a:gd name="connsiteY2" fmla="*/ 1106331 h 1108306"/>
              <a:gd name="connsiteX3" fmla="*/ 5460634 w 7696200"/>
              <a:gd name="connsiteY3" fmla="*/ 249081 h 1108306"/>
              <a:gd name="connsiteX4" fmla="*/ 7696200 w 7696200"/>
              <a:gd name="connsiteY4" fmla="*/ 782481 h 1108306"/>
              <a:gd name="connsiteX5" fmla="*/ 7696200 w 7696200"/>
              <a:gd name="connsiteY5" fmla="*/ 782481 h 1108306"/>
              <a:gd name="connsiteX6" fmla="*/ 7696200 w 7696200"/>
              <a:gd name="connsiteY6" fmla="*/ 782481 h 110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96200" h="1108306">
                <a:moveTo>
                  <a:pt x="0" y="877731"/>
                </a:moveTo>
                <a:cubicBezTo>
                  <a:pt x="684212" y="696756"/>
                  <a:pt x="1295917" y="-36669"/>
                  <a:pt x="1870592" y="1431"/>
                </a:cubicBezTo>
                <a:cubicBezTo>
                  <a:pt x="2445267" y="39531"/>
                  <a:pt x="2849710" y="1065056"/>
                  <a:pt x="3448050" y="1106331"/>
                </a:cubicBezTo>
                <a:cubicBezTo>
                  <a:pt x="4046390" y="1147606"/>
                  <a:pt x="4219209" y="531656"/>
                  <a:pt x="5460634" y="249081"/>
                </a:cubicBezTo>
                <a:cubicBezTo>
                  <a:pt x="6533784" y="-11269"/>
                  <a:pt x="7156450" y="738031"/>
                  <a:pt x="7696200" y="782481"/>
                </a:cubicBezTo>
                <a:lnTo>
                  <a:pt x="7696200" y="782481"/>
                </a:lnTo>
                <a:lnTo>
                  <a:pt x="7696200" y="782481"/>
                </a:lnTo>
              </a:path>
            </a:pathLst>
          </a:custGeom>
          <a:noFill/>
          <a:ln w="28575">
            <a:solidFill>
              <a:srgbClr val="CFD6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rgbClr val="BBC6CD"/>
              </a:solidFill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xmlns="" id="{9BA5229C-4892-40BB-B719-988CEF19CE39}"/>
              </a:ext>
            </a:extLst>
          </p:cNvPr>
          <p:cNvSpPr/>
          <p:nvPr/>
        </p:nvSpPr>
        <p:spPr>
          <a:xfrm rot="5400000" flipH="1">
            <a:off x="7503312" y="3280896"/>
            <a:ext cx="7274114" cy="1108306"/>
          </a:xfrm>
          <a:custGeom>
            <a:avLst/>
            <a:gdLst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611801 h 850749"/>
              <a:gd name="connsiteX1" fmla="*/ 1671195 w 7696200"/>
              <a:gd name="connsiteY1" fmla="*/ 2201 h 850749"/>
              <a:gd name="connsiteX2" fmla="*/ 3448050 w 7696200"/>
              <a:gd name="connsiteY2" fmla="*/ 840401 h 850749"/>
              <a:gd name="connsiteX3" fmla="*/ 6076950 w 7696200"/>
              <a:gd name="connsiteY3" fmla="*/ 383201 h 850749"/>
              <a:gd name="connsiteX4" fmla="*/ 7696200 w 7696200"/>
              <a:gd name="connsiteY4" fmla="*/ 516551 h 850749"/>
              <a:gd name="connsiteX5" fmla="*/ 7696200 w 7696200"/>
              <a:gd name="connsiteY5" fmla="*/ 516551 h 850749"/>
              <a:gd name="connsiteX6" fmla="*/ 7696200 w 7696200"/>
              <a:gd name="connsiteY6" fmla="*/ 516551 h 850749"/>
              <a:gd name="connsiteX0" fmla="*/ 0 w 7696200"/>
              <a:gd name="connsiteY0" fmla="*/ 629883 h 858540"/>
              <a:gd name="connsiteX1" fmla="*/ 1671195 w 7696200"/>
              <a:gd name="connsiteY1" fmla="*/ 20283 h 858540"/>
              <a:gd name="connsiteX2" fmla="*/ 3448050 w 7696200"/>
              <a:gd name="connsiteY2" fmla="*/ 858483 h 858540"/>
              <a:gd name="connsiteX3" fmla="*/ 5877554 w 7696200"/>
              <a:gd name="connsiteY3" fmla="*/ 58383 h 858540"/>
              <a:gd name="connsiteX4" fmla="*/ 7696200 w 7696200"/>
              <a:gd name="connsiteY4" fmla="*/ 534633 h 858540"/>
              <a:gd name="connsiteX5" fmla="*/ 7696200 w 7696200"/>
              <a:gd name="connsiteY5" fmla="*/ 534633 h 858540"/>
              <a:gd name="connsiteX6" fmla="*/ 7696200 w 7696200"/>
              <a:gd name="connsiteY6" fmla="*/ 534633 h 858540"/>
              <a:gd name="connsiteX0" fmla="*/ 0 w 7696200"/>
              <a:gd name="connsiteY0" fmla="*/ 877731 h 1109522"/>
              <a:gd name="connsiteX1" fmla="*/ 1870592 w 7696200"/>
              <a:gd name="connsiteY1" fmla="*/ 1431 h 1109522"/>
              <a:gd name="connsiteX2" fmla="*/ 3448050 w 7696200"/>
              <a:gd name="connsiteY2" fmla="*/ 1106331 h 1109522"/>
              <a:gd name="connsiteX3" fmla="*/ 5877554 w 7696200"/>
              <a:gd name="connsiteY3" fmla="*/ 306231 h 1109522"/>
              <a:gd name="connsiteX4" fmla="*/ 7696200 w 7696200"/>
              <a:gd name="connsiteY4" fmla="*/ 782481 h 1109522"/>
              <a:gd name="connsiteX5" fmla="*/ 7696200 w 7696200"/>
              <a:gd name="connsiteY5" fmla="*/ 782481 h 1109522"/>
              <a:gd name="connsiteX6" fmla="*/ 7696200 w 7696200"/>
              <a:gd name="connsiteY6" fmla="*/ 782481 h 1109522"/>
              <a:gd name="connsiteX0" fmla="*/ 0 w 7696200"/>
              <a:gd name="connsiteY0" fmla="*/ 877731 h 1108306"/>
              <a:gd name="connsiteX1" fmla="*/ 1870592 w 7696200"/>
              <a:gd name="connsiteY1" fmla="*/ 1431 h 1108306"/>
              <a:gd name="connsiteX2" fmla="*/ 3448050 w 7696200"/>
              <a:gd name="connsiteY2" fmla="*/ 1106331 h 1108306"/>
              <a:gd name="connsiteX3" fmla="*/ 5460634 w 7696200"/>
              <a:gd name="connsiteY3" fmla="*/ 249081 h 1108306"/>
              <a:gd name="connsiteX4" fmla="*/ 7696200 w 7696200"/>
              <a:gd name="connsiteY4" fmla="*/ 782481 h 1108306"/>
              <a:gd name="connsiteX5" fmla="*/ 7696200 w 7696200"/>
              <a:gd name="connsiteY5" fmla="*/ 782481 h 1108306"/>
              <a:gd name="connsiteX6" fmla="*/ 7696200 w 7696200"/>
              <a:gd name="connsiteY6" fmla="*/ 782481 h 110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96200" h="1108306">
                <a:moveTo>
                  <a:pt x="0" y="877731"/>
                </a:moveTo>
                <a:cubicBezTo>
                  <a:pt x="684212" y="696756"/>
                  <a:pt x="1295917" y="-36669"/>
                  <a:pt x="1870592" y="1431"/>
                </a:cubicBezTo>
                <a:cubicBezTo>
                  <a:pt x="2445267" y="39531"/>
                  <a:pt x="2849710" y="1065056"/>
                  <a:pt x="3448050" y="1106331"/>
                </a:cubicBezTo>
                <a:cubicBezTo>
                  <a:pt x="4046390" y="1147606"/>
                  <a:pt x="4219209" y="531656"/>
                  <a:pt x="5460634" y="249081"/>
                </a:cubicBezTo>
                <a:cubicBezTo>
                  <a:pt x="6533784" y="-11269"/>
                  <a:pt x="7156450" y="738031"/>
                  <a:pt x="7696200" y="782481"/>
                </a:cubicBezTo>
                <a:lnTo>
                  <a:pt x="7696200" y="782481"/>
                </a:lnTo>
                <a:lnTo>
                  <a:pt x="7696200" y="782481"/>
                </a:lnTo>
              </a:path>
            </a:pathLst>
          </a:custGeom>
          <a:noFill/>
          <a:ln w="28575">
            <a:solidFill>
              <a:srgbClr val="CFD6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rgbClr val="BBC6CD"/>
              </a:solidFill>
            </a:endParaRP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xmlns="" id="{0C341D66-4B88-4143-8EA5-D211787BB966}"/>
              </a:ext>
            </a:extLst>
          </p:cNvPr>
          <p:cNvSpPr/>
          <p:nvPr/>
        </p:nvSpPr>
        <p:spPr>
          <a:xfrm rot="5400000" flipH="1">
            <a:off x="7338430" y="3427158"/>
            <a:ext cx="7603880" cy="558495"/>
          </a:xfrm>
          <a:custGeom>
            <a:avLst/>
            <a:gdLst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96200" h="558495">
                <a:moveTo>
                  <a:pt x="0" y="328973"/>
                </a:moveTo>
                <a:cubicBezTo>
                  <a:pt x="684212" y="147998"/>
                  <a:pt x="1368425" y="-32977"/>
                  <a:pt x="1943100" y="5123"/>
                </a:cubicBezTo>
                <a:cubicBezTo>
                  <a:pt x="2517775" y="43223"/>
                  <a:pt x="2759075" y="541698"/>
                  <a:pt x="3448050" y="557573"/>
                </a:cubicBezTo>
                <a:cubicBezTo>
                  <a:pt x="4137025" y="573448"/>
                  <a:pt x="4835525" y="382948"/>
                  <a:pt x="6076950" y="100373"/>
                </a:cubicBezTo>
                <a:cubicBezTo>
                  <a:pt x="7150100" y="-159977"/>
                  <a:pt x="7156450" y="189273"/>
                  <a:pt x="7696200" y="233723"/>
                </a:cubicBezTo>
                <a:lnTo>
                  <a:pt x="7696200" y="233723"/>
                </a:lnTo>
                <a:lnTo>
                  <a:pt x="7696200" y="233723"/>
                </a:lnTo>
              </a:path>
            </a:pathLst>
          </a:custGeom>
          <a:noFill/>
          <a:ln w="28575">
            <a:solidFill>
              <a:srgbClr val="8B9A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Rectangle 1"/>
          <p:cNvSpPr/>
          <p:nvPr/>
        </p:nvSpPr>
        <p:spPr>
          <a:xfrm>
            <a:off x="27683" y="509139"/>
            <a:ext cx="410067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D" sz="2000" b="1" dirty="0" err="1"/>
              <a:t>Pola</a:t>
            </a:r>
            <a:r>
              <a:rPr lang="en-ID" sz="2000" b="1" dirty="0"/>
              <a:t> </a:t>
            </a:r>
            <a:r>
              <a:rPr lang="en-ID" sz="2000" b="1" dirty="0" err="1"/>
              <a:t>Dasar</a:t>
            </a:r>
            <a:r>
              <a:rPr lang="en-ID" sz="2000" b="1" dirty="0"/>
              <a:t> </a:t>
            </a:r>
            <a:r>
              <a:rPr lang="en-ID" sz="2000" b="1" dirty="0" err="1"/>
              <a:t>Kalimat</a:t>
            </a:r>
            <a:r>
              <a:rPr lang="en-ID" sz="2000" b="1" dirty="0"/>
              <a:t> </a:t>
            </a:r>
            <a:r>
              <a:rPr lang="en-ID" sz="2000" b="1" dirty="0" err="1"/>
              <a:t>Bahasa</a:t>
            </a:r>
            <a:r>
              <a:rPr lang="en-ID" sz="2000" b="1" dirty="0"/>
              <a:t> Indonesia</a:t>
            </a:r>
            <a:endParaRPr lang="en-US" sz="2000" dirty="0"/>
          </a:p>
        </p:txBody>
      </p:sp>
      <p:sp>
        <p:nvSpPr>
          <p:cNvPr id="3" name="Rectangle 2"/>
          <p:cNvSpPr/>
          <p:nvPr/>
        </p:nvSpPr>
        <p:spPr>
          <a:xfrm>
            <a:off x="415954" y="1165126"/>
            <a:ext cx="7566901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2000" b="1" dirty="0" err="1"/>
              <a:t>Kalimat</a:t>
            </a:r>
            <a:r>
              <a:rPr lang="en-ID" sz="2000" b="1" dirty="0"/>
              <a:t> </a:t>
            </a:r>
            <a:r>
              <a:rPr lang="en-ID" sz="2000" b="1" dirty="0" err="1"/>
              <a:t>Dasar</a:t>
            </a:r>
            <a:r>
              <a:rPr lang="en-ID" sz="2000" b="1" dirty="0"/>
              <a:t> </a:t>
            </a:r>
            <a:r>
              <a:rPr lang="en-ID" sz="2000" b="1" dirty="0" err="1"/>
              <a:t>Berpola</a:t>
            </a:r>
            <a:r>
              <a:rPr lang="en-ID" sz="2000" b="1" dirty="0"/>
              <a:t> S P O </a:t>
            </a:r>
            <a:r>
              <a:rPr lang="en-ID" sz="2000" b="1" dirty="0" err="1"/>
              <a:t>Pel</a:t>
            </a:r>
            <a:r>
              <a:rPr lang="en-ID" sz="2000" b="1" dirty="0"/>
              <a:t>. K</a:t>
            </a:r>
            <a:endParaRPr lang="en-US" sz="2000" dirty="0"/>
          </a:p>
          <a:p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dasar</a:t>
            </a:r>
            <a:r>
              <a:rPr lang="en-ID" sz="2000" dirty="0"/>
              <a:t> </a:t>
            </a:r>
            <a:r>
              <a:rPr lang="en-ID" sz="2000" dirty="0" err="1"/>
              <a:t>tipe</a:t>
            </a:r>
            <a:r>
              <a:rPr lang="en-ID" sz="2000" dirty="0"/>
              <a:t> </a:t>
            </a:r>
            <a:r>
              <a:rPr lang="en-ID" sz="2000" dirty="0" err="1"/>
              <a:t>ini</a:t>
            </a:r>
            <a:r>
              <a:rPr lang="en-ID" sz="2000" dirty="0"/>
              <a:t> </a:t>
            </a:r>
            <a:r>
              <a:rPr lang="en-ID" sz="2000" dirty="0" err="1"/>
              <a:t>memiliki</a:t>
            </a:r>
            <a:r>
              <a:rPr lang="en-ID" sz="2000" dirty="0"/>
              <a:t> </a:t>
            </a:r>
            <a:r>
              <a:rPr lang="en-ID" sz="2000" dirty="0" err="1"/>
              <a:t>unsur</a:t>
            </a:r>
            <a:r>
              <a:rPr lang="en-ID" sz="2000" dirty="0"/>
              <a:t> </a:t>
            </a:r>
            <a:r>
              <a:rPr lang="en-ID" sz="2000" dirty="0" err="1"/>
              <a:t>subjek</a:t>
            </a:r>
            <a:r>
              <a:rPr lang="en-ID" sz="2000" dirty="0"/>
              <a:t>, </a:t>
            </a:r>
            <a:r>
              <a:rPr lang="en-ID" sz="2000" dirty="0" err="1"/>
              <a:t>predikat</a:t>
            </a:r>
            <a:r>
              <a:rPr lang="en-ID" sz="2000" dirty="0"/>
              <a:t>, </a:t>
            </a:r>
            <a:r>
              <a:rPr lang="en-ID" sz="2000" dirty="0" err="1"/>
              <a:t>objek</a:t>
            </a:r>
            <a:r>
              <a:rPr lang="en-ID" sz="2000" dirty="0"/>
              <a:t>, </a:t>
            </a:r>
            <a:r>
              <a:rPr lang="en-ID" sz="2000" dirty="0" err="1"/>
              <a:t>pelengkap</a:t>
            </a:r>
            <a:r>
              <a:rPr lang="en-ID" sz="2000" dirty="0"/>
              <a:t>,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keterangan</a:t>
            </a:r>
            <a:r>
              <a:rPr lang="en-ID" sz="2000" dirty="0"/>
              <a:t>. </a:t>
            </a:r>
            <a:r>
              <a:rPr lang="en-ID" sz="2000" dirty="0" err="1"/>
              <a:t>Subjek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nomina</a:t>
            </a:r>
            <a:r>
              <a:rPr lang="en-ID" sz="2000" dirty="0"/>
              <a:t> </a:t>
            </a:r>
            <a:r>
              <a:rPr lang="en-ID" sz="2000" dirty="0" err="1"/>
              <a:t>atau</a:t>
            </a:r>
            <a:r>
              <a:rPr lang="en-ID" sz="2000" dirty="0"/>
              <a:t> </a:t>
            </a:r>
            <a:r>
              <a:rPr lang="en-ID" sz="2000" dirty="0" err="1"/>
              <a:t>frasa</a:t>
            </a:r>
            <a:r>
              <a:rPr lang="en-ID" sz="2000" dirty="0"/>
              <a:t> nominal, </a:t>
            </a:r>
            <a:r>
              <a:rPr lang="en-ID" sz="2000" dirty="0" err="1"/>
              <a:t>predikat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verba</a:t>
            </a:r>
            <a:r>
              <a:rPr lang="en-ID" sz="2000" dirty="0"/>
              <a:t> </a:t>
            </a:r>
            <a:r>
              <a:rPr lang="en-ID" sz="2000" dirty="0" err="1"/>
              <a:t>impleitive</a:t>
            </a:r>
            <a:r>
              <a:rPr lang="en-ID" sz="2000" dirty="0"/>
              <a:t>, </a:t>
            </a:r>
            <a:r>
              <a:rPr lang="en-ID" sz="2000" dirty="0" err="1"/>
              <a:t>objek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nomina</a:t>
            </a:r>
            <a:r>
              <a:rPr lang="en-ID" sz="2000" dirty="0"/>
              <a:t> </a:t>
            </a:r>
            <a:r>
              <a:rPr lang="en-ID" sz="2000" dirty="0" err="1"/>
              <a:t>atau</a:t>
            </a:r>
            <a:r>
              <a:rPr lang="en-ID" sz="2000" dirty="0"/>
              <a:t> </a:t>
            </a:r>
            <a:r>
              <a:rPr lang="en-ID" sz="2000" dirty="0" err="1"/>
              <a:t>frasa</a:t>
            </a:r>
            <a:r>
              <a:rPr lang="en-ID" sz="2000" dirty="0"/>
              <a:t> nominal, </a:t>
            </a:r>
            <a:r>
              <a:rPr lang="en-ID" sz="2000" dirty="0" err="1"/>
              <a:t>pelengkap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nomina</a:t>
            </a:r>
            <a:r>
              <a:rPr lang="en-ID" sz="2000" dirty="0"/>
              <a:t> </a:t>
            </a:r>
            <a:r>
              <a:rPr lang="en-ID" sz="2000" dirty="0" err="1"/>
              <a:t>atau</a:t>
            </a:r>
            <a:r>
              <a:rPr lang="en-ID" sz="2000" dirty="0"/>
              <a:t> </a:t>
            </a:r>
            <a:r>
              <a:rPr lang="en-ID" sz="2000" dirty="0" err="1"/>
              <a:t>frasa</a:t>
            </a:r>
            <a:r>
              <a:rPr lang="en-ID" sz="2000" dirty="0"/>
              <a:t> nominal,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keterangan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frasa</a:t>
            </a:r>
            <a:r>
              <a:rPr lang="en-ID" sz="2000" dirty="0"/>
              <a:t> </a:t>
            </a:r>
            <a:r>
              <a:rPr lang="en-ID" sz="2000" dirty="0" err="1"/>
              <a:t>berpreposisi</a:t>
            </a:r>
            <a:r>
              <a:rPr lang="en-ID" sz="2000" dirty="0"/>
              <a:t>. </a:t>
            </a:r>
            <a:r>
              <a:rPr lang="en-ID" sz="2000" dirty="0" err="1"/>
              <a:t>Misalnya</a:t>
            </a:r>
            <a:r>
              <a:rPr lang="en-ID" sz="2000" dirty="0"/>
              <a:t>:</a:t>
            </a:r>
            <a:endParaRPr lang="en-US" sz="2000" dirty="0"/>
          </a:p>
          <a:p>
            <a:r>
              <a:rPr lang="en-ID" sz="2000" dirty="0" err="1"/>
              <a:t>Dia</a:t>
            </a:r>
            <a:r>
              <a:rPr lang="en-ID" sz="2000" dirty="0"/>
              <a:t> / </a:t>
            </a:r>
            <a:r>
              <a:rPr lang="en-ID" sz="2000" dirty="0" err="1"/>
              <a:t>mengirimi</a:t>
            </a:r>
            <a:r>
              <a:rPr lang="en-ID" sz="2000" dirty="0"/>
              <a:t> / </a:t>
            </a:r>
            <a:r>
              <a:rPr lang="en-ID" sz="2000" dirty="0" err="1"/>
              <a:t>ibunya</a:t>
            </a:r>
            <a:r>
              <a:rPr lang="en-ID" sz="2000" dirty="0"/>
              <a:t> / </a:t>
            </a:r>
            <a:r>
              <a:rPr lang="en-ID" sz="2000" dirty="0" err="1"/>
              <a:t>uang</a:t>
            </a:r>
            <a:r>
              <a:rPr lang="en-ID" sz="2000" dirty="0"/>
              <a:t> / </a:t>
            </a:r>
            <a:r>
              <a:rPr lang="en-ID" sz="2000" dirty="0" err="1"/>
              <a:t>setiap</a:t>
            </a:r>
            <a:r>
              <a:rPr lang="en-ID" sz="2000" dirty="0"/>
              <a:t> </a:t>
            </a:r>
            <a:r>
              <a:rPr lang="en-ID" sz="2000" dirty="0" err="1"/>
              <a:t>bulan</a:t>
            </a:r>
            <a:r>
              <a:rPr lang="en-ID" sz="2000" dirty="0"/>
              <a:t>.</a:t>
            </a:r>
            <a:endParaRPr lang="en-US" sz="2000" dirty="0"/>
          </a:p>
          <a:p>
            <a:r>
              <a:rPr lang="en-ID" sz="2000" dirty="0"/>
              <a:t>  S           P              O         </a:t>
            </a:r>
            <a:r>
              <a:rPr lang="en-ID" sz="2000" dirty="0" err="1"/>
              <a:t>Pel</a:t>
            </a:r>
            <a:r>
              <a:rPr lang="en-ID" sz="2000" dirty="0"/>
              <a:t>.         </a:t>
            </a:r>
            <a:r>
              <a:rPr lang="en-ID" sz="2000" dirty="0" smtClean="0"/>
              <a:t>     </a:t>
            </a:r>
            <a:r>
              <a:rPr lang="en-ID" sz="2000" dirty="0"/>
              <a:t>  K</a:t>
            </a:r>
            <a:endParaRPr lang="en-US" sz="2000" dirty="0"/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xmlns="" id="{4946716D-A186-4E40-A4C5-D618418F1A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6284" y="5014293"/>
            <a:ext cx="1465944" cy="154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71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1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9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8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1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1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1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8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4" grpId="1" animBg="1"/>
      <p:bldP spid="55" grpId="0" animBg="1"/>
      <p:bldP spid="55" grpId="1" animBg="1"/>
      <p:bldP spid="59" grpId="0" animBg="1"/>
      <p:bldP spid="59" grpId="1" animBg="1"/>
      <p:bldP spid="60" grpId="0" animBg="1"/>
      <p:bldP spid="60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>
            <a:extLst>
              <a:ext uri="{FF2B5EF4-FFF2-40B4-BE49-F238E27FC236}">
                <a16:creationId xmlns:a16="http://schemas.microsoft.com/office/drawing/2014/main" xmlns="" id="{5F64EF7E-9729-400C-919E-CAC56A1C52DC}"/>
              </a:ext>
            </a:extLst>
          </p:cNvPr>
          <p:cNvSpPr/>
          <p:nvPr/>
        </p:nvSpPr>
        <p:spPr>
          <a:xfrm>
            <a:off x="-1963284" y="-13276"/>
            <a:ext cx="12668798" cy="6858001"/>
          </a:xfrm>
          <a:custGeom>
            <a:avLst/>
            <a:gdLst>
              <a:gd name="connsiteX0" fmla="*/ 0 w 3898006"/>
              <a:gd name="connsiteY0" fmla="*/ 0 h 6858000"/>
              <a:gd name="connsiteX1" fmla="*/ 3898006 w 3898006"/>
              <a:gd name="connsiteY1" fmla="*/ 0 h 6858000"/>
              <a:gd name="connsiteX2" fmla="*/ 3898006 w 3898006"/>
              <a:gd name="connsiteY2" fmla="*/ 6858000 h 6858000"/>
              <a:gd name="connsiteX3" fmla="*/ 0 w 3898006"/>
              <a:gd name="connsiteY3" fmla="*/ 6858000 h 6858000"/>
              <a:gd name="connsiteX4" fmla="*/ 0 w 3898006"/>
              <a:gd name="connsiteY4" fmla="*/ 0 h 6858000"/>
              <a:gd name="connsiteX0" fmla="*/ 0 w 3898006"/>
              <a:gd name="connsiteY0" fmla="*/ 0 h 6858000"/>
              <a:gd name="connsiteX1" fmla="*/ 3898006 w 3898006"/>
              <a:gd name="connsiteY1" fmla="*/ 0 h 6858000"/>
              <a:gd name="connsiteX2" fmla="*/ 3460652 w 3898006"/>
              <a:gd name="connsiteY2" fmla="*/ 2194560 h 6858000"/>
              <a:gd name="connsiteX3" fmla="*/ 3898006 w 3898006"/>
              <a:gd name="connsiteY3" fmla="*/ 6858000 h 6858000"/>
              <a:gd name="connsiteX4" fmla="*/ 0 w 3898006"/>
              <a:gd name="connsiteY4" fmla="*/ 6858000 h 6858000"/>
              <a:gd name="connsiteX5" fmla="*/ 0 w 3898006"/>
              <a:gd name="connsiteY5" fmla="*/ 0 h 6858000"/>
              <a:gd name="connsiteX0" fmla="*/ 0 w 3898006"/>
              <a:gd name="connsiteY0" fmla="*/ 0 h 6858000"/>
              <a:gd name="connsiteX1" fmla="*/ 3898006 w 3898006"/>
              <a:gd name="connsiteY1" fmla="*/ 0 h 6858000"/>
              <a:gd name="connsiteX2" fmla="*/ 3460652 w 3898006"/>
              <a:gd name="connsiteY2" fmla="*/ 2194560 h 6858000"/>
              <a:gd name="connsiteX3" fmla="*/ 3898006 w 3898006"/>
              <a:gd name="connsiteY3" fmla="*/ 6858000 h 6858000"/>
              <a:gd name="connsiteX4" fmla="*/ 0 w 3898006"/>
              <a:gd name="connsiteY4" fmla="*/ 6858000 h 6858000"/>
              <a:gd name="connsiteX5" fmla="*/ 0 w 3898006"/>
              <a:gd name="connsiteY5" fmla="*/ 0 h 6858000"/>
              <a:gd name="connsiteX0" fmla="*/ 0 w 3922562"/>
              <a:gd name="connsiteY0" fmla="*/ 0 h 6858000"/>
              <a:gd name="connsiteX1" fmla="*/ 3898006 w 3922562"/>
              <a:gd name="connsiteY1" fmla="*/ 0 h 6858000"/>
              <a:gd name="connsiteX2" fmla="*/ 3460652 w 3922562"/>
              <a:gd name="connsiteY2" fmla="*/ 2194560 h 6858000"/>
              <a:gd name="connsiteX3" fmla="*/ 3898006 w 3922562"/>
              <a:gd name="connsiteY3" fmla="*/ 6858000 h 6858000"/>
              <a:gd name="connsiteX4" fmla="*/ 0 w 3922562"/>
              <a:gd name="connsiteY4" fmla="*/ 6858000 h 6858000"/>
              <a:gd name="connsiteX5" fmla="*/ 0 w 3922562"/>
              <a:gd name="connsiteY5" fmla="*/ 0 h 6858000"/>
              <a:gd name="connsiteX0" fmla="*/ 0 w 4056202"/>
              <a:gd name="connsiteY0" fmla="*/ 0 h 6858000"/>
              <a:gd name="connsiteX1" fmla="*/ 3898006 w 4056202"/>
              <a:gd name="connsiteY1" fmla="*/ 0 h 6858000"/>
              <a:gd name="connsiteX2" fmla="*/ 3460652 w 4056202"/>
              <a:gd name="connsiteY2" fmla="*/ 2194560 h 6858000"/>
              <a:gd name="connsiteX3" fmla="*/ 2897945 w 4056202"/>
              <a:gd name="connsiteY3" fmla="*/ 4403188 h 6858000"/>
              <a:gd name="connsiteX4" fmla="*/ 3898006 w 4056202"/>
              <a:gd name="connsiteY4" fmla="*/ 6858000 h 6858000"/>
              <a:gd name="connsiteX5" fmla="*/ 0 w 4056202"/>
              <a:gd name="connsiteY5" fmla="*/ 6858000 h 6858000"/>
              <a:gd name="connsiteX6" fmla="*/ 0 w 4056202"/>
              <a:gd name="connsiteY6" fmla="*/ 0 h 6858000"/>
              <a:gd name="connsiteX0" fmla="*/ 0 w 4078572"/>
              <a:gd name="connsiteY0" fmla="*/ 0 h 6858000"/>
              <a:gd name="connsiteX1" fmla="*/ 3898006 w 4078572"/>
              <a:gd name="connsiteY1" fmla="*/ 0 h 6858000"/>
              <a:gd name="connsiteX2" fmla="*/ 3460652 w 4078572"/>
              <a:gd name="connsiteY2" fmla="*/ 2194560 h 6858000"/>
              <a:gd name="connsiteX3" fmla="*/ 3151163 w 4078572"/>
              <a:gd name="connsiteY3" fmla="*/ 4642339 h 6858000"/>
              <a:gd name="connsiteX4" fmla="*/ 3898006 w 4078572"/>
              <a:gd name="connsiteY4" fmla="*/ 6858000 h 6858000"/>
              <a:gd name="connsiteX5" fmla="*/ 0 w 4078572"/>
              <a:gd name="connsiteY5" fmla="*/ 6858000 h 6858000"/>
              <a:gd name="connsiteX6" fmla="*/ 0 w 4078572"/>
              <a:gd name="connsiteY6" fmla="*/ 0 h 6858000"/>
              <a:gd name="connsiteX0" fmla="*/ 0 w 3898006"/>
              <a:gd name="connsiteY0" fmla="*/ 0 h 6872068"/>
              <a:gd name="connsiteX1" fmla="*/ 3898006 w 3898006"/>
              <a:gd name="connsiteY1" fmla="*/ 0 h 6872068"/>
              <a:gd name="connsiteX2" fmla="*/ 3460652 w 3898006"/>
              <a:gd name="connsiteY2" fmla="*/ 2194560 h 6872068"/>
              <a:gd name="connsiteX3" fmla="*/ 3151163 w 3898006"/>
              <a:gd name="connsiteY3" fmla="*/ 4642339 h 6872068"/>
              <a:gd name="connsiteX4" fmla="*/ 3335299 w 3898006"/>
              <a:gd name="connsiteY4" fmla="*/ 6872068 h 6872068"/>
              <a:gd name="connsiteX5" fmla="*/ 0 w 3898006"/>
              <a:gd name="connsiteY5" fmla="*/ 6858000 h 6872068"/>
              <a:gd name="connsiteX6" fmla="*/ 0 w 3898006"/>
              <a:gd name="connsiteY6" fmla="*/ 0 h 6872068"/>
              <a:gd name="connsiteX0" fmla="*/ 0 w 3898006"/>
              <a:gd name="connsiteY0" fmla="*/ 0 h 6872068"/>
              <a:gd name="connsiteX1" fmla="*/ 3898006 w 3898006"/>
              <a:gd name="connsiteY1" fmla="*/ 0 h 6872068"/>
              <a:gd name="connsiteX2" fmla="*/ 3460652 w 3898006"/>
              <a:gd name="connsiteY2" fmla="*/ 2194560 h 6872068"/>
              <a:gd name="connsiteX3" fmla="*/ 3151163 w 3898006"/>
              <a:gd name="connsiteY3" fmla="*/ 4642339 h 6872068"/>
              <a:gd name="connsiteX4" fmla="*/ 3335299 w 3898006"/>
              <a:gd name="connsiteY4" fmla="*/ 6872068 h 6872068"/>
              <a:gd name="connsiteX5" fmla="*/ 0 w 3898006"/>
              <a:gd name="connsiteY5" fmla="*/ 6858000 h 6872068"/>
              <a:gd name="connsiteX6" fmla="*/ 0 w 3898006"/>
              <a:gd name="connsiteY6" fmla="*/ 0 h 6872068"/>
              <a:gd name="connsiteX0" fmla="*/ 0 w 3898006"/>
              <a:gd name="connsiteY0" fmla="*/ 0 h 6872068"/>
              <a:gd name="connsiteX1" fmla="*/ 3898006 w 3898006"/>
              <a:gd name="connsiteY1" fmla="*/ 0 h 6872068"/>
              <a:gd name="connsiteX2" fmla="*/ 3460652 w 3898006"/>
              <a:gd name="connsiteY2" fmla="*/ 2194560 h 6872068"/>
              <a:gd name="connsiteX3" fmla="*/ 3151163 w 3898006"/>
              <a:gd name="connsiteY3" fmla="*/ 4642339 h 6872068"/>
              <a:gd name="connsiteX4" fmla="*/ 3335299 w 3898006"/>
              <a:gd name="connsiteY4" fmla="*/ 6872068 h 6872068"/>
              <a:gd name="connsiteX5" fmla="*/ 0 w 3898006"/>
              <a:gd name="connsiteY5" fmla="*/ 6858000 h 6872068"/>
              <a:gd name="connsiteX6" fmla="*/ 0 w 3898006"/>
              <a:gd name="connsiteY6" fmla="*/ 0 h 6872068"/>
              <a:gd name="connsiteX0" fmla="*/ 0 w 3956472"/>
              <a:gd name="connsiteY0" fmla="*/ 0 h 6872068"/>
              <a:gd name="connsiteX1" fmla="*/ 3898006 w 3956472"/>
              <a:gd name="connsiteY1" fmla="*/ 0 h 6872068"/>
              <a:gd name="connsiteX2" fmla="*/ 3460652 w 3956472"/>
              <a:gd name="connsiteY2" fmla="*/ 2194560 h 6872068"/>
              <a:gd name="connsiteX3" fmla="*/ 3151163 w 3956472"/>
              <a:gd name="connsiteY3" fmla="*/ 4642339 h 6872068"/>
              <a:gd name="connsiteX4" fmla="*/ 3335299 w 3956472"/>
              <a:gd name="connsiteY4" fmla="*/ 6872068 h 6872068"/>
              <a:gd name="connsiteX5" fmla="*/ 0 w 3956472"/>
              <a:gd name="connsiteY5" fmla="*/ 6858000 h 6872068"/>
              <a:gd name="connsiteX6" fmla="*/ 0 w 3956472"/>
              <a:gd name="connsiteY6" fmla="*/ 0 h 6872068"/>
              <a:gd name="connsiteX0" fmla="*/ 0 w 3834021"/>
              <a:gd name="connsiteY0" fmla="*/ 0 h 6872068"/>
              <a:gd name="connsiteX1" fmla="*/ 3419705 w 3834021"/>
              <a:gd name="connsiteY1" fmla="*/ 14068 h 6872068"/>
              <a:gd name="connsiteX2" fmla="*/ 3460652 w 3834021"/>
              <a:gd name="connsiteY2" fmla="*/ 2194560 h 6872068"/>
              <a:gd name="connsiteX3" fmla="*/ 3151163 w 3834021"/>
              <a:gd name="connsiteY3" fmla="*/ 4642339 h 6872068"/>
              <a:gd name="connsiteX4" fmla="*/ 3335299 w 3834021"/>
              <a:gd name="connsiteY4" fmla="*/ 6872068 h 6872068"/>
              <a:gd name="connsiteX5" fmla="*/ 0 w 3834021"/>
              <a:gd name="connsiteY5" fmla="*/ 6858000 h 6872068"/>
              <a:gd name="connsiteX6" fmla="*/ 0 w 3834021"/>
              <a:gd name="connsiteY6" fmla="*/ 0 h 6872068"/>
              <a:gd name="connsiteX0" fmla="*/ 0 w 3834021"/>
              <a:gd name="connsiteY0" fmla="*/ 0 h 6872068"/>
              <a:gd name="connsiteX1" fmla="*/ 3419705 w 3834021"/>
              <a:gd name="connsiteY1" fmla="*/ 14068 h 6872068"/>
              <a:gd name="connsiteX2" fmla="*/ 3460652 w 3834021"/>
              <a:gd name="connsiteY2" fmla="*/ 2194560 h 6872068"/>
              <a:gd name="connsiteX3" fmla="*/ 3151163 w 3834021"/>
              <a:gd name="connsiteY3" fmla="*/ 4642339 h 6872068"/>
              <a:gd name="connsiteX4" fmla="*/ 3335299 w 3834021"/>
              <a:gd name="connsiteY4" fmla="*/ 6872068 h 6872068"/>
              <a:gd name="connsiteX5" fmla="*/ 0 w 3834021"/>
              <a:gd name="connsiteY5" fmla="*/ 6858000 h 6872068"/>
              <a:gd name="connsiteX6" fmla="*/ 0 w 3834021"/>
              <a:gd name="connsiteY6" fmla="*/ 0 h 6872068"/>
              <a:gd name="connsiteX0" fmla="*/ 0 w 3834021"/>
              <a:gd name="connsiteY0" fmla="*/ 0 h 6872068"/>
              <a:gd name="connsiteX1" fmla="*/ 3419705 w 3834021"/>
              <a:gd name="connsiteY1" fmla="*/ 14068 h 6872068"/>
              <a:gd name="connsiteX2" fmla="*/ 3221502 w 3834021"/>
              <a:gd name="connsiteY2" fmla="*/ 2560320 h 6872068"/>
              <a:gd name="connsiteX3" fmla="*/ 3151163 w 3834021"/>
              <a:gd name="connsiteY3" fmla="*/ 4642339 h 6872068"/>
              <a:gd name="connsiteX4" fmla="*/ 3335299 w 3834021"/>
              <a:gd name="connsiteY4" fmla="*/ 6872068 h 6872068"/>
              <a:gd name="connsiteX5" fmla="*/ 0 w 3834021"/>
              <a:gd name="connsiteY5" fmla="*/ 6858000 h 6872068"/>
              <a:gd name="connsiteX6" fmla="*/ 0 w 3834021"/>
              <a:gd name="connsiteY6" fmla="*/ 0 h 6872068"/>
              <a:gd name="connsiteX0" fmla="*/ 0 w 3834021"/>
              <a:gd name="connsiteY0" fmla="*/ 0 h 6872068"/>
              <a:gd name="connsiteX1" fmla="*/ 3419705 w 3834021"/>
              <a:gd name="connsiteY1" fmla="*/ 14068 h 6872068"/>
              <a:gd name="connsiteX2" fmla="*/ 3221502 w 3834021"/>
              <a:gd name="connsiteY2" fmla="*/ 2560320 h 6872068"/>
              <a:gd name="connsiteX3" fmla="*/ 3151163 w 3834021"/>
              <a:gd name="connsiteY3" fmla="*/ 4642339 h 6872068"/>
              <a:gd name="connsiteX4" fmla="*/ 3335299 w 3834021"/>
              <a:gd name="connsiteY4" fmla="*/ 6872068 h 6872068"/>
              <a:gd name="connsiteX5" fmla="*/ 0 w 3834021"/>
              <a:gd name="connsiteY5" fmla="*/ 6858000 h 6872068"/>
              <a:gd name="connsiteX6" fmla="*/ 0 w 3834021"/>
              <a:gd name="connsiteY6" fmla="*/ 0 h 6872068"/>
              <a:gd name="connsiteX0" fmla="*/ 0 w 3834021"/>
              <a:gd name="connsiteY0" fmla="*/ 0 h 6872068"/>
              <a:gd name="connsiteX1" fmla="*/ 3419705 w 3834021"/>
              <a:gd name="connsiteY1" fmla="*/ 14068 h 6872068"/>
              <a:gd name="connsiteX2" fmla="*/ 3221502 w 3834021"/>
              <a:gd name="connsiteY2" fmla="*/ 2560320 h 6872068"/>
              <a:gd name="connsiteX3" fmla="*/ 3151163 w 3834021"/>
              <a:gd name="connsiteY3" fmla="*/ 4642339 h 6872068"/>
              <a:gd name="connsiteX4" fmla="*/ 3335299 w 3834021"/>
              <a:gd name="connsiteY4" fmla="*/ 6872068 h 6872068"/>
              <a:gd name="connsiteX5" fmla="*/ 0 w 3834021"/>
              <a:gd name="connsiteY5" fmla="*/ 6858000 h 6872068"/>
              <a:gd name="connsiteX6" fmla="*/ 0 w 3834021"/>
              <a:gd name="connsiteY6" fmla="*/ 0 h 6872068"/>
              <a:gd name="connsiteX0" fmla="*/ 0 w 3834021"/>
              <a:gd name="connsiteY0" fmla="*/ 0 h 6872068"/>
              <a:gd name="connsiteX1" fmla="*/ 3419705 w 3834021"/>
              <a:gd name="connsiteY1" fmla="*/ 14068 h 6872068"/>
              <a:gd name="connsiteX2" fmla="*/ 3277773 w 3834021"/>
              <a:gd name="connsiteY2" fmla="*/ 2377440 h 6872068"/>
              <a:gd name="connsiteX3" fmla="*/ 3151163 w 3834021"/>
              <a:gd name="connsiteY3" fmla="*/ 4642339 h 6872068"/>
              <a:gd name="connsiteX4" fmla="*/ 3335299 w 3834021"/>
              <a:gd name="connsiteY4" fmla="*/ 6872068 h 6872068"/>
              <a:gd name="connsiteX5" fmla="*/ 0 w 3834021"/>
              <a:gd name="connsiteY5" fmla="*/ 6858000 h 6872068"/>
              <a:gd name="connsiteX6" fmla="*/ 0 w 3834021"/>
              <a:gd name="connsiteY6" fmla="*/ 0 h 6872068"/>
              <a:gd name="connsiteX0" fmla="*/ 0 w 3834021"/>
              <a:gd name="connsiteY0" fmla="*/ 0 h 6872068"/>
              <a:gd name="connsiteX1" fmla="*/ 3419705 w 3834021"/>
              <a:gd name="connsiteY1" fmla="*/ 14068 h 6872068"/>
              <a:gd name="connsiteX2" fmla="*/ 3277773 w 3834021"/>
              <a:gd name="connsiteY2" fmla="*/ 2377440 h 6872068"/>
              <a:gd name="connsiteX3" fmla="*/ 3151163 w 3834021"/>
              <a:gd name="connsiteY3" fmla="*/ 4642339 h 6872068"/>
              <a:gd name="connsiteX4" fmla="*/ 3335299 w 3834021"/>
              <a:gd name="connsiteY4" fmla="*/ 6872068 h 6872068"/>
              <a:gd name="connsiteX5" fmla="*/ 0 w 3834021"/>
              <a:gd name="connsiteY5" fmla="*/ 6858000 h 6872068"/>
              <a:gd name="connsiteX6" fmla="*/ 0 w 3834021"/>
              <a:gd name="connsiteY6" fmla="*/ 0 h 6872068"/>
              <a:gd name="connsiteX0" fmla="*/ 0 w 3834021"/>
              <a:gd name="connsiteY0" fmla="*/ 0 h 6872068"/>
              <a:gd name="connsiteX1" fmla="*/ 3419705 w 3834021"/>
              <a:gd name="connsiteY1" fmla="*/ 14068 h 6872068"/>
              <a:gd name="connsiteX2" fmla="*/ 3277773 w 3834021"/>
              <a:gd name="connsiteY2" fmla="*/ 2377440 h 6872068"/>
              <a:gd name="connsiteX3" fmla="*/ 3151163 w 3834021"/>
              <a:gd name="connsiteY3" fmla="*/ 4642339 h 6872068"/>
              <a:gd name="connsiteX4" fmla="*/ 3335299 w 3834021"/>
              <a:gd name="connsiteY4" fmla="*/ 6872068 h 6872068"/>
              <a:gd name="connsiteX5" fmla="*/ 0 w 3834021"/>
              <a:gd name="connsiteY5" fmla="*/ 6858000 h 6872068"/>
              <a:gd name="connsiteX6" fmla="*/ 0 w 3834021"/>
              <a:gd name="connsiteY6" fmla="*/ 0 h 6872068"/>
              <a:gd name="connsiteX0" fmla="*/ 0 w 3834021"/>
              <a:gd name="connsiteY0" fmla="*/ 0 h 6872068"/>
              <a:gd name="connsiteX1" fmla="*/ 3419705 w 3834021"/>
              <a:gd name="connsiteY1" fmla="*/ 14068 h 6872068"/>
              <a:gd name="connsiteX2" fmla="*/ 3277773 w 3834021"/>
              <a:gd name="connsiteY2" fmla="*/ 2377440 h 6872068"/>
              <a:gd name="connsiteX3" fmla="*/ 3151163 w 3834021"/>
              <a:gd name="connsiteY3" fmla="*/ 4642339 h 6872068"/>
              <a:gd name="connsiteX4" fmla="*/ 3335299 w 3834021"/>
              <a:gd name="connsiteY4" fmla="*/ 6872068 h 6872068"/>
              <a:gd name="connsiteX5" fmla="*/ 0 w 3834021"/>
              <a:gd name="connsiteY5" fmla="*/ 6858000 h 6872068"/>
              <a:gd name="connsiteX6" fmla="*/ 0 w 3834021"/>
              <a:gd name="connsiteY6" fmla="*/ 0 h 6872068"/>
              <a:gd name="connsiteX0" fmla="*/ 0 w 3902425"/>
              <a:gd name="connsiteY0" fmla="*/ 0 h 6872068"/>
              <a:gd name="connsiteX1" fmla="*/ 3419705 w 3902425"/>
              <a:gd name="connsiteY1" fmla="*/ 14068 h 6872068"/>
              <a:gd name="connsiteX2" fmla="*/ 3277773 w 3902425"/>
              <a:gd name="connsiteY2" fmla="*/ 2377440 h 6872068"/>
              <a:gd name="connsiteX3" fmla="*/ 3413599 w 3902425"/>
              <a:gd name="connsiteY3" fmla="*/ 4512550 h 6872068"/>
              <a:gd name="connsiteX4" fmla="*/ 3335299 w 3902425"/>
              <a:gd name="connsiteY4" fmla="*/ 6872068 h 6872068"/>
              <a:gd name="connsiteX5" fmla="*/ 0 w 3902425"/>
              <a:gd name="connsiteY5" fmla="*/ 6858000 h 6872068"/>
              <a:gd name="connsiteX6" fmla="*/ 0 w 3902425"/>
              <a:gd name="connsiteY6" fmla="*/ 0 h 6872068"/>
              <a:gd name="connsiteX0" fmla="*/ 0 w 3878279"/>
              <a:gd name="connsiteY0" fmla="*/ 0 h 6872068"/>
              <a:gd name="connsiteX1" fmla="*/ 3419705 w 3878279"/>
              <a:gd name="connsiteY1" fmla="*/ 14068 h 6872068"/>
              <a:gd name="connsiteX2" fmla="*/ 3499204 w 3878279"/>
              <a:gd name="connsiteY2" fmla="*/ 2273608 h 6872068"/>
              <a:gd name="connsiteX3" fmla="*/ 3413599 w 3878279"/>
              <a:gd name="connsiteY3" fmla="*/ 4512550 h 6872068"/>
              <a:gd name="connsiteX4" fmla="*/ 3335299 w 3878279"/>
              <a:gd name="connsiteY4" fmla="*/ 6872068 h 6872068"/>
              <a:gd name="connsiteX5" fmla="*/ 0 w 3878279"/>
              <a:gd name="connsiteY5" fmla="*/ 6858000 h 6872068"/>
              <a:gd name="connsiteX6" fmla="*/ 0 w 3878279"/>
              <a:gd name="connsiteY6" fmla="*/ 0 h 6872068"/>
              <a:gd name="connsiteX0" fmla="*/ 0 w 3884556"/>
              <a:gd name="connsiteY0" fmla="*/ 0 h 6858000"/>
              <a:gd name="connsiteX1" fmla="*/ 3419705 w 3884556"/>
              <a:gd name="connsiteY1" fmla="*/ 14068 h 6858000"/>
              <a:gd name="connsiteX2" fmla="*/ 3499204 w 3884556"/>
              <a:gd name="connsiteY2" fmla="*/ 2273608 h 6858000"/>
              <a:gd name="connsiteX3" fmla="*/ 3413599 w 3884556"/>
              <a:gd name="connsiteY3" fmla="*/ 4512550 h 6858000"/>
              <a:gd name="connsiteX4" fmla="*/ 3343500 w 3884556"/>
              <a:gd name="connsiteY4" fmla="*/ 6854762 h 6858000"/>
              <a:gd name="connsiteX5" fmla="*/ 0 w 3884556"/>
              <a:gd name="connsiteY5" fmla="*/ 6858000 h 6858000"/>
              <a:gd name="connsiteX6" fmla="*/ 0 w 3884556"/>
              <a:gd name="connsiteY6" fmla="*/ 0 h 6858000"/>
              <a:gd name="connsiteX0" fmla="*/ 0 w 3829433"/>
              <a:gd name="connsiteY0" fmla="*/ 0 h 6858000"/>
              <a:gd name="connsiteX1" fmla="*/ 3419705 w 3829433"/>
              <a:gd name="connsiteY1" fmla="*/ 14068 h 6858000"/>
              <a:gd name="connsiteX2" fmla="*/ 3499204 w 3829433"/>
              <a:gd name="connsiteY2" fmla="*/ 2273608 h 6858000"/>
              <a:gd name="connsiteX3" fmla="*/ 3413599 w 3829433"/>
              <a:gd name="connsiteY3" fmla="*/ 4512550 h 6858000"/>
              <a:gd name="connsiteX4" fmla="*/ 3343500 w 3829433"/>
              <a:gd name="connsiteY4" fmla="*/ 6854762 h 6858000"/>
              <a:gd name="connsiteX5" fmla="*/ 0 w 3829433"/>
              <a:gd name="connsiteY5" fmla="*/ 6858000 h 6858000"/>
              <a:gd name="connsiteX6" fmla="*/ 0 w 3829433"/>
              <a:gd name="connsiteY6" fmla="*/ 0 h 6858000"/>
              <a:gd name="connsiteX0" fmla="*/ 0 w 3831379"/>
              <a:gd name="connsiteY0" fmla="*/ 0 h 6858000"/>
              <a:gd name="connsiteX1" fmla="*/ 3419705 w 3831379"/>
              <a:gd name="connsiteY1" fmla="*/ 14068 h 6858000"/>
              <a:gd name="connsiteX2" fmla="*/ 3499204 w 3831379"/>
              <a:gd name="connsiteY2" fmla="*/ 2273608 h 6858000"/>
              <a:gd name="connsiteX3" fmla="*/ 3421800 w 3831379"/>
              <a:gd name="connsiteY3" fmla="*/ 4789435 h 6858000"/>
              <a:gd name="connsiteX4" fmla="*/ 3343500 w 3831379"/>
              <a:gd name="connsiteY4" fmla="*/ 6854762 h 6858000"/>
              <a:gd name="connsiteX5" fmla="*/ 0 w 3831379"/>
              <a:gd name="connsiteY5" fmla="*/ 6858000 h 6858000"/>
              <a:gd name="connsiteX6" fmla="*/ 0 w 3831379"/>
              <a:gd name="connsiteY6" fmla="*/ 0 h 6858000"/>
              <a:gd name="connsiteX0" fmla="*/ 0 w 3831379"/>
              <a:gd name="connsiteY0" fmla="*/ 0 h 6858000"/>
              <a:gd name="connsiteX1" fmla="*/ 3419705 w 3831379"/>
              <a:gd name="connsiteY1" fmla="*/ 14068 h 6858000"/>
              <a:gd name="connsiteX2" fmla="*/ 3499204 w 3831379"/>
              <a:gd name="connsiteY2" fmla="*/ 2273608 h 6858000"/>
              <a:gd name="connsiteX3" fmla="*/ 3421800 w 3831379"/>
              <a:gd name="connsiteY3" fmla="*/ 4789435 h 6858000"/>
              <a:gd name="connsiteX4" fmla="*/ 3343500 w 3831379"/>
              <a:gd name="connsiteY4" fmla="*/ 6854762 h 6858000"/>
              <a:gd name="connsiteX5" fmla="*/ 0 w 3831379"/>
              <a:gd name="connsiteY5" fmla="*/ 6858000 h 6858000"/>
              <a:gd name="connsiteX6" fmla="*/ 0 w 3831379"/>
              <a:gd name="connsiteY6" fmla="*/ 0 h 6858000"/>
              <a:gd name="connsiteX0" fmla="*/ 0 w 3831379"/>
              <a:gd name="connsiteY0" fmla="*/ 0 h 6858000"/>
              <a:gd name="connsiteX1" fmla="*/ 3419705 w 3831379"/>
              <a:gd name="connsiteY1" fmla="*/ 14068 h 6858000"/>
              <a:gd name="connsiteX2" fmla="*/ 3499204 w 3831379"/>
              <a:gd name="connsiteY2" fmla="*/ 2273608 h 6858000"/>
              <a:gd name="connsiteX3" fmla="*/ 3421800 w 3831379"/>
              <a:gd name="connsiteY3" fmla="*/ 4789435 h 6858000"/>
              <a:gd name="connsiteX4" fmla="*/ 3343500 w 3831379"/>
              <a:gd name="connsiteY4" fmla="*/ 6854762 h 6858000"/>
              <a:gd name="connsiteX5" fmla="*/ 0 w 3831379"/>
              <a:gd name="connsiteY5" fmla="*/ 6858000 h 6858000"/>
              <a:gd name="connsiteX6" fmla="*/ 0 w 3831379"/>
              <a:gd name="connsiteY6" fmla="*/ 0 h 6858000"/>
              <a:gd name="connsiteX0" fmla="*/ 0 w 3821310"/>
              <a:gd name="connsiteY0" fmla="*/ 0 h 6858000"/>
              <a:gd name="connsiteX1" fmla="*/ 3419705 w 3821310"/>
              <a:gd name="connsiteY1" fmla="*/ 14068 h 6858000"/>
              <a:gd name="connsiteX2" fmla="*/ 3499204 w 3821310"/>
              <a:gd name="connsiteY2" fmla="*/ 2273608 h 6858000"/>
              <a:gd name="connsiteX3" fmla="*/ 3421800 w 3821310"/>
              <a:gd name="connsiteY3" fmla="*/ 4789435 h 6858000"/>
              <a:gd name="connsiteX4" fmla="*/ 3343500 w 3821310"/>
              <a:gd name="connsiteY4" fmla="*/ 6854762 h 6858000"/>
              <a:gd name="connsiteX5" fmla="*/ 0 w 3821310"/>
              <a:gd name="connsiteY5" fmla="*/ 6858000 h 6858000"/>
              <a:gd name="connsiteX6" fmla="*/ 0 w 3821310"/>
              <a:gd name="connsiteY6" fmla="*/ 0 h 6858000"/>
              <a:gd name="connsiteX0" fmla="*/ 0 w 3821310"/>
              <a:gd name="connsiteY0" fmla="*/ 0 h 6858000"/>
              <a:gd name="connsiteX1" fmla="*/ 3419705 w 3821310"/>
              <a:gd name="connsiteY1" fmla="*/ 14068 h 6858000"/>
              <a:gd name="connsiteX2" fmla="*/ 3499204 w 3821310"/>
              <a:gd name="connsiteY2" fmla="*/ 2273608 h 6858000"/>
              <a:gd name="connsiteX3" fmla="*/ 3421800 w 3821310"/>
              <a:gd name="connsiteY3" fmla="*/ 4789435 h 6858000"/>
              <a:gd name="connsiteX4" fmla="*/ 3343500 w 3821310"/>
              <a:gd name="connsiteY4" fmla="*/ 6854762 h 6858000"/>
              <a:gd name="connsiteX5" fmla="*/ 0 w 3821310"/>
              <a:gd name="connsiteY5" fmla="*/ 6858000 h 6858000"/>
              <a:gd name="connsiteX6" fmla="*/ 0 w 3821310"/>
              <a:gd name="connsiteY6" fmla="*/ 0 h 6858000"/>
              <a:gd name="connsiteX0" fmla="*/ 0 w 3741180"/>
              <a:gd name="connsiteY0" fmla="*/ 0 h 6858000"/>
              <a:gd name="connsiteX1" fmla="*/ 3419705 w 3741180"/>
              <a:gd name="connsiteY1" fmla="*/ 14068 h 6858000"/>
              <a:gd name="connsiteX2" fmla="*/ 3499204 w 3741180"/>
              <a:gd name="connsiteY2" fmla="*/ 2273608 h 6858000"/>
              <a:gd name="connsiteX3" fmla="*/ 3421800 w 3741180"/>
              <a:gd name="connsiteY3" fmla="*/ 4789435 h 6858000"/>
              <a:gd name="connsiteX4" fmla="*/ 3343500 w 3741180"/>
              <a:gd name="connsiteY4" fmla="*/ 6854762 h 6858000"/>
              <a:gd name="connsiteX5" fmla="*/ 0 w 3741180"/>
              <a:gd name="connsiteY5" fmla="*/ 6858000 h 6858000"/>
              <a:gd name="connsiteX6" fmla="*/ 0 w 3741180"/>
              <a:gd name="connsiteY6" fmla="*/ 0 h 6858000"/>
              <a:gd name="connsiteX0" fmla="*/ 0 w 3741180"/>
              <a:gd name="connsiteY0" fmla="*/ 0 h 6858000"/>
              <a:gd name="connsiteX1" fmla="*/ 3419705 w 3741180"/>
              <a:gd name="connsiteY1" fmla="*/ 14068 h 6858000"/>
              <a:gd name="connsiteX2" fmla="*/ 3499204 w 3741180"/>
              <a:gd name="connsiteY2" fmla="*/ 2273608 h 6858000"/>
              <a:gd name="connsiteX3" fmla="*/ 3421800 w 3741180"/>
              <a:gd name="connsiteY3" fmla="*/ 4789435 h 6858000"/>
              <a:gd name="connsiteX4" fmla="*/ 3343500 w 3741180"/>
              <a:gd name="connsiteY4" fmla="*/ 6854762 h 6858000"/>
              <a:gd name="connsiteX5" fmla="*/ 0 w 3741180"/>
              <a:gd name="connsiteY5" fmla="*/ 6858000 h 6858000"/>
              <a:gd name="connsiteX6" fmla="*/ 0 w 3741180"/>
              <a:gd name="connsiteY6" fmla="*/ 0 h 6858000"/>
              <a:gd name="connsiteX0" fmla="*/ 0 w 3741180"/>
              <a:gd name="connsiteY0" fmla="*/ 0 h 6858000"/>
              <a:gd name="connsiteX1" fmla="*/ 3419705 w 3741180"/>
              <a:gd name="connsiteY1" fmla="*/ 14068 h 6858000"/>
              <a:gd name="connsiteX2" fmla="*/ 3499204 w 3741180"/>
              <a:gd name="connsiteY2" fmla="*/ 2273608 h 6858000"/>
              <a:gd name="connsiteX3" fmla="*/ 3421800 w 3741180"/>
              <a:gd name="connsiteY3" fmla="*/ 4789435 h 6858000"/>
              <a:gd name="connsiteX4" fmla="*/ 3343500 w 3741180"/>
              <a:gd name="connsiteY4" fmla="*/ 6854762 h 6858000"/>
              <a:gd name="connsiteX5" fmla="*/ 0 w 3741180"/>
              <a:gd name="connsiteY5" fmla="*/ 6858000 h 6858000"/>
              <a:gd name="connsiteX6" fmla="*/ 0 w 3741180"/>
              <a:gd name="connsiteY6" fmla="*/ 0 h 6858000"/>
              <a:gd name="connsiteX0" fmla="*/ 0 w 3623924"/>
              <a:gd name="connsiteY0" fmla="*/ 0 h 6858000"/>
              <a:gd name="connsiteX1" fmla="*/ 3419705 w 3623924"/>
              <a:gd name="connsiteY1" fmla="*/ 14068 h 6858000"/>
              <a:gd name="connsiteX2" fmla="*/ 3499204 w 3623924"/>
              <a:gd name="connsiteY2" fmla="*/ 2273608 h 6858000"/>
              <a:gd name="connsiteX3" fmla="*/ 3421800 w 3623924"/>
              <a:gd name="connsiteY3" fmla="*/ 4789435 h 6858000"/>
              <a:gd name="connsiteX4" fmla="*/ 3343500 w 3623924"/>
              <a:gd name="connsiteY4" fmla="*/ 6854762 h 6858000"/>
              <a:gd name="connsiteX5" fmla="*/ 0 w 3623924"/>
              <a:gd name="connsiteY5" fmla="*/ 6858000 h 6858000"/>
              <a:gd name="connsiteX6" fmla="*/ 0 w 3623924"/>
              <a:gd name="connsiteY6" fmla="*/ 0 h 6858000"/>
              <a:gd name="connsiteX0" fmla="*/ 0 w 3623924"/>
              <a:gd name="connsiteY0" fmla="*/ 0 h 6858000"/>
              <a:gd name="connsiteX1" fmla="*/ 3419705 w 3623924"/>
              <a:gd name="connsiteY1" fmla="*/ 14068 h 6858000"/>
              <a:gd name="connsiteX2" fmla="*/ 3499204 w 3623924"/>
              <a:gd name="connsiteY2" fmla="*/ 2273608 h 6858000"/>
              <a:gd name="connsiteX3" fmla="*/ 3421800 w 3623924"/>
              <a:gd name="connsiteY3" fmla="*/ 4789435 h 6858000"/>
              <a:gd name="connsiteX4" fmla="*/ 3343500 w 3623924"/>
              <a:gd name="connsiteY4" fmla="*/ 6854762 h 6858000"/>
              <a:gd name="connsiteX5" fmla="*/ 0 w 3623924"/>
              <a:gd name="connsiteY5" fmla="*/ 6858000 h 6858000"/>
              <a:gd name="connsiteX6" fmla="*/ 0 w 3623924"/>
              <a:gd name="connsiteY6" fmla="*/ 0 h 6858000"/>
              <a:gd name="connsiteX0" fmla="*/ 0 w 3583287"/>
              <a:gd name="connsiteY0" fmla="*/ 0 h 6858000"/>
              <a:gd name="connsiteX1" fmla="*/ 3419705 w 3583287"/>
              <a:gd name="connsiteY1" fmla="*/ 14068 h 6858000"/>
              <a:gd name="connsiteX2" fmla="*/ 3499204 w 3583287"/>
              <a:gd name="connsiteY2" fmla="*/ 2273608 h 6858000"/>
              <a:gd name="connsiteX3" fmla="*/ 3421800 w 3583287"/>
              <a:gd name="connsiteY3" fmla="*/ 4789435 h 6858000"/>
              <a:gd name="connsiteX4" fmla="*/ 3343500 w 3583287"/>
              <a:gd name="connsiteY4" fmla="*/ 6854762 h 6858000"/>
              <a:gd name="connsiteX5" fmla="*/ 0 w 3583287"/>
              <a:gd name="connsiteY5" fmla="*/ 6858000 h 6858000"/>
              <a:gd name="connsiteX6" fmla="*/ 0 w 3583287"/>
              <a:gd name="connsiteY6" fmla="*/ 0 h 6858000"/>
              <a:gd name="connsiteX0" fmla="*/ 0 w 3610331"/>
              <a:gd name="connsiteY0" fmla="*/ 0 h 6858000"/>
              <a:gd name="connsiteX1" fmla="*/ 3419705 w 3610331"/>
              <a:gd name="connsiteY1" fmla="*/ 14068 h 6858000"/>
              <a:gd name="connsiteX2" fmla="*/ 3499204 w 3610331"/>
              <a:gd name="connsiteY2" fmla="*/ 2273608 h 6858000"/>
              <a:gd name="connsiteX3" fmla="*/ 3421800 w 3610331"/>
              <a:gd name="connsiteY3" fmla="*/ 4789435 h 6858000"/>
              <a:gd name="connsiteX4" fmla="*/ 3343500 w 3610331"/>
              <a:gd name="connsiteY4" fmla="*/ 6854762 h 6858000"/>
              <a:gd name="connsiteX5" fmla="*/ 0 w 3610331"/>
              <a:gd name="connsiteY5" fmla="*/ 6858000 h 6858000"/>
              <a:gd name="connsiteX6" fmla="*/ 0 w 3610331"/>
              <a:gd name="connsiteY6" fmla="*/ 0 h 6858000"/>
              <a:gd name="connsiteX0" fmla="*/ 0 w 3566838"/>
              <a:gd name="connsiteY0" fmla="*/ 0 h 6858000"/>
              <a:gd name="connsiteX1" fmla="*/ 3419705 w 3566838"/>
              <a:gd name="connsiteY1" fmla="*/ 14068 h 6858000"/>
              <a:gd name="connsiteX2" fmla="*/ 3427108 w 3566838"/>
              <a:gd name="connsiteY2" fmla="*/ 1781239 h 6858000"/>
              <a:gd name="connsiteX3" fmla="*/ 3421800 w 3566838"/>
              <a:gd name="connsiteY3" fmla="*/ 4789435 h 6858000"/>
              <a:gd name="connsiteX4" fmla="*/ 3343500 w 3566838"/>
              <a:gd name="connsiteY4" fmla="*/ 6854762 h 6858000"/>
              <a:gd name="connsiteX5" fmla="*/ 0 w 3566838"/>
              <a:gd name="connsiteY5" fmla="*/ 6858000 h 6858000"/>
              <a:gd name="connsiteX6" fmla="*/ 0 w 3566838"/>
              <a:gd name="connsiteY6" fmla="*/ 0 h 6858000"/>
              <a:gd name="connsiteX0" fmla="*/ 0 w 3566838"/>
              <a:gd name="connsiteY0" fmla="*/ 0 h 6858000"/>
              <a:gd name="connsiteX1" fmla="*/ 3419705 w 3566838"/>
              <a:gd name="connsiteY1" fmla="*/ 14068 h 6858000"/>
              <a:gd name="connsiteX2" fmla="*/ 3427108 w 3566838"/>
              <a:gd name="connsiteY2" fmla="*/ 1781239 h 6858000"/>
              <a:gd name="connsiteX3" fmla="*/ 3396052 w 3566838"/>
              <a:gd name="connsiteY3" fmla="*/ 5440065 h 6858000"/>
              <a:gd name="connsiteX4" fmla="*/ 3343500 w 3566838"/>
              <a:gd name="connsiteY4" fmla="*/ 6854762 h 6858000"/>
              <a:gd name="connsiteX5" fmla="*/ 0 w 3566838"/>
              <a:gd name="connsiteY5" fmla="*/ 6858000 h 6858000"/>
              <a:gd name="connsiteX6" fmla="*/ 0 w 3566838"/>
              <a:gd name="connsiteY6" fmla="*/ 0 h 6858000"/>
              <a:gd name="connsiteX0" fmla="*/ 0 w 3566838"/>
              <a:gd name="connsiteY0" fmla="*/ 0 h 6858000"/>
              <a:gd name="connsiteX1" fmla="*/ 3419705 w 3566838"/>
              <a:gd name="connsiteY1" fmla="*/ 14068 h 6858000"/>
              <a:gd name="connsiteX2" fmla="*/ 3427108 w 3566838"/>
              <a:gd name="connsiteY2" fmla="*/ 1781239 h 6858000"/>
              <a:gd name="connsiteX3" fmla="*/ 3380603 w 3566838"/>
              <a:gd name="connsiteY3" fmla="*/ 4947696 h 6858000"/>
              <a:gd name="connsiteX4" fmla="*/ 3343500 w 3566838"/>
              <a:gd name="connsiteY4" fmla="*/ 6854762 h 6858000"/>
              <a:gd name="connsiteX5" fmla="*/ 0 w 3566838"/>
              <a:gd name="connsiteY5" fmla="*/ 6858000 h 6858000"/>
              <a:gd name="connsiteX6" fmla="*/ 0 w 3566838"/>
              <a:gd name="connsiteY6" fmla="*/ 0 h 6858000"/>
              <a:gd name="connsiteX0" fmla="*/ 0 w 3566838"/>
              <a:gd name="connsiteY0" fmla="*/ 0 h 6858000"/>
              <a:gd name="connsiteX1" fmla="*/ 3419705 w 3566838"/>
              <a:gd name="connsiteY1" fmla="*/ 14068 h 6858000"/>
              <a:gd name="connsiteX2" fmla="*/ 3427108 w 3566838"/>
              <a:gd name="connsiteY2" fmla="*/ 1781239 h 6858000"/>
              <a:gd name="connsiteX3" fmla="*/ 3380603 w 3566838"/>
              <a:gd name="connsiteY3" fmla="*/ 4947696 h 6858000"/>
              <a:gd name="connsiteX4" fmla="*/ 3343500 w 3566838"/>
              <a:gd name="connsiteY4" fmla="*/ 6854762 h 6858000"/>
              <a:gd name="connsiteX5" fmla="*/ 0 w 3566838"/>
              <a:gd name="connsiteY5" fmla="*/ 6858000 h 6858000"/>
              <a:gd name="connsiteX6" fmla="*/ 0 w 3566838"/>
              <a:gd name="connsiteY6" fmla="*/ 0 h 6858000"/>
              <a:gd name="connsiteX0" fmla="*/ 0 w 3542643"/>
              <a:gd name="connsiteY0" fmla="*/ 0 h 6858000"/>
              <a:gd name="connsiteX1" fmla="*/ 3419705 w 3542643"/>
              <a:gd name="connsiteY1" fmla="*/ 14068 h 6858000"/>
              <a:gd name="connsiteX2" fmla="*/ 3427108 w 3542643"/>
              <a:gd name="connsiteY2" fmla="*/ 1781239 h 6858000"/>
              <a:gd name="connsiteX3" fmla="*/ 3380603 w 3542643"/>
              <a:gd name="connsiteY3" fmla="*/ 4947696 h 6858000"/>
              <a:gd name="connsiteX4" fmla="*/ 3343500 w 3542643"/>
              <a:gd name="connsiteY4" fmla="*/ 6854762 h 6858000"/>
              <a:gd name="connsiteX5" fmla="*/ 0 w 3542643"/>
              <a:gd name="connsiteY5" fmla="*/ 6858000 h 6858000"/>
              <a:gd name="connsiteX6" fmla="*/ 0 w 3542643"/>
              <a:gd name="connsiteY6" fmla="*/ 0 h 6858000"/>
              <a:gd name="connsiteX0" fmla="*/ 0 w 3542643"/>
              <a:gd name="connsiteY0" fmla="*/ 0 h 6858000"/>
              <a:gd name="connsiteX1" fmla="*/ 3419705 w 3542643"/>
              <a:gd name="connsiteY1" fmla="*/ 14068 h 6858000"/>
              <a:gd name="connsiteX2" fmla="*/ 3427108 w 3542643"/>
              <a:gd name="connsiteY2" fmla="*/ 1781239 h 6858000"/>
              <a:gd name="connsiteX3" fmla="*/ 3380603 w 3542643"/>
              <a:gd name="connsiteY3" fmla="*/ 4947696 h 6858000"/>
              <a:gd name="connsiteX4" fmla="*/ 3343500 w 3542643"/>
              <a:gd name="connsiteY4" fmla="*/ 6854762 h 6858000"/>
              <a:gd name="connsiteX5" fmla="*/ 0 w 3542643"/>
              <a:gd name="connsiteY5" fmla="*/ 6858000 h 6858000"/>
              <a:gd name="connsiteX6" fmla="*/ 0 w 3542643"/>
              <a:gd name="connsiteY6" fmla="*/ 0 h 6858000"/>
              <a:gd name="connsiteX0" fmla="*/ 0 w 3531177"/>
              <a:gd name="connsiteY0" fmla="*/ 0 h 6858000"/>
              <a:gd name="connsiteX1" fmla="*/ 3419705 w 3531177"/>
              <a:gd name="connsiteY1" fmla="*/ 14068 h 6858000"/>
              <a:gd name="connsiteX2" fmla="*/ 3375611 w 3531177"/>
              <a:gd name="connsiteY2" fmla="*/ 3416608 h 6858000"/>
              <a:gd name="connsiteX3" fmla="*/ 3380603 w 3531177"/>
              <a:gd name="connsiteY3" fmla="*/ 4947696 h 6858000"/>
              <a:gd name="connsiteX4" fmla="*/ 3343500 w 3531177"/>
              <a:gd name="connsiteY4" fmla="*/ 6854762 h 6858000"/>
              <a:gd name="connsiteX5" fmla="*/ 0 w 3531177"/>
              <a:gd name="connsiteY5" fmla="*/ 6858000 h 6858000"/>
              <a:gd name="connsiteX6" fmla="*/ 0 w 3531177"/>
              <a:gd name="connsiteY6" fmla="*/ 0 h 6858000"/>
              <a:gd name="connsiteX0" fmla="*/ 0 w 3526865"/>
              <a:gd name="connsiteY0" fmla="*/ 0 h 6858000"/>
              <a:gd name="connsiteX1" fmla="*/ 3419705 w 3526865"/>
              <a:gd name="connsiteY1" fmla="*/ 14068 h 6858000"/>
              <a:gd name="connsiteX2" fmla="*/ 3375611 w 3526865"/>
              <a:gd name="connsiteY2" fmla="*/ 3416608 h 6858000"/>
              <a:gd name="connsiteX3" fmla="*/ 3365154 w 3526865"/>
              <a:gd name="connsiteY3" fmla="*/ 5299388 h 6858000"/>
              <a:gd name="connsiteX4" fmla="*/ 3343500 w 3526865"/>
              <a:gd name="connsiteY4" fmla="*/ 6854762 h 6858000"/>
              <a:gd name="connsiteX5" fmla="*/ 0 w 3526865"/>
              <a:gd name="connsiteY5" fmla="*/ 6858000 h 6858000"/>
              <a:gd name="connsiteX6" fmla="*/ 0 w 3526865"/>
              <a:gd name="connsiteY6" fmla="*/ 0 h 6858000"/>
              <a:gd name="connsiteX0" fmla="*/ 0 w 3526865"/>
              <a:gd name="connsiteY0" fmla="*/ 0 h 6858000"/>
              <a:gd name="connsiteX1" fmla="*/ 3419705 w 3526865"/>
              <a:gd name="connsiteY1" fmla="*/ 14068 h 6858000"/>
              <a:gd name="connsiteX2" fmla="*/ 3375611 w 3526865"/>
              <a:gd name="connsiteY2" fmla="*/ 3416608 h 6858000"/>
              <a:gd name="connsiteX3" fmla="*/ 3365154 w 3526865"/>
              <a:gd name="connsiteY3" fmla="*/ 5299388 h 6858000"/>
              <a:gd name="connsiteX4" fmla="*/ 3343500 w 3526865"/>
              <a:gd name="connsiteY4" fmla="*/ 6854762 h 6858000"/>
              <a:gd name="connsiteX5" fmla="*/ 0 w 3526865"/>
              <a:gd name="connsiteY5" fmla="*/ 6858000 h 6858000"/>
              <a:gd name="connsiteX6" fmla="*/ 0 w 3526865"/>
              <a:gd name="connsiteY6" fmla="*/ 0 h 6858000"/>
              <a:gd name="connsiteX0" fmla="*/ 0 w 3526131"/>
              <a:gd name="connsiteY0" fmla="*/ 0 h 6858000"/>
              <a:gd name="connsiteX1" fmla="*/ 3419705 w 3526131"/>
              <a:gd name="connsiteY1" fmla="*/ 14068 h 6858000"/>
              <a:gd name="connsiteX2" fmla="*/ 3375611 w 3526131"/>
              <a:gd name="connsiteY2" fmla="*/ 3416608 h 6858000"/>
              <a:gd name="connsiteX3" fmla="*/ 3365154 w 3526131"/>
              <a:gd name="connsiteY3" fmla="*/ 5299388 h 6858000"/>
              <a:gd name="connsiteX4" fmla="*/ 3343500 w 3526131"/>
              <a:gd name="connsiteY4" fmla="*/ 6854762 h 6858000"/>
              <a:gd name="connsiteX5" fmla="*/ 0 w 3526131"/>
              <a:gd name="connsiteY5" fmla="*/ 6858000 h 6858000"/>
              <a:gd name="connsiteX6" fmla="*/ 0 w 352613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26131" h="6858000">
                <a:moveTo>
                  <a:pt x="0" y="0"/>
                </a:moveTo>
                <a:lnTo>
                  <a:pt x="3419705" y="14068"/>
                </a:lnTo>
                <a:cubicBezTo>
                  <a:pt x="3726022" y="948397"/>
                  <a:pt x="3262097" y="2946513"/>
                  <a:pt x="3375611" y="3416608"/>
                </a:cubicBezTo>
                <a:cubicBezTo>
                  <a:pt x="3654291" y="4829238"/>
                  <a:pt x="3370506" y="4726362"/>
                  <a:pt x="3365154" y="5299388"/>
                </a:cubicBezTo>
                <a:cubicBezTo>
                  <a:pt x="3359802" y="5872414"/>
                  <a:pt x="3555313" y="6310143"/>
                  <a:pt x="3343500" y="6854762"/>
                </a:cubicBez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BBC6CD"/>
          </a:solidFill>
          <a:ln>
            <a:noFill/>
          </a:ln>
          <a:effectLst>
            <a:outerShdw blurRad="127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3" name="Rectangle 2"/>
          <p:cNvSpPr/>
          <p:nvPr/>
        </p:nvSpPr>
        <p:spPr>
          <a:xfrm>
            <a:off x="-961294" y="907345"/>
            <a:ext cx="10766475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2800" b="1" dirty="0" err="1"/>
              <a:t>Kesimpulan</a:t>
            </a:r>
            <a:endParaRPr lang="en-US" sz="2800" dirty="0"/>
          </a:p>
          <a:p>
            <a:r>
              <a:rPr lang="en-ID" sz="2000" dirty="0"/>
              <a:t>Dari </a:t>
            </a:r>
            <a:r>
              <a:rPr lang="en-ID" sz="2000" dirty="0" err="1"/>
              <a:t>hasil</a:t>
            </a:r>
            <a:r>
              <a:rPr lang="en-ID" sz="2000" dirty="0"/>
              <a:t> </a:t>
            </a:r>
            <a:r>
              <a:rPr lang="en-ID" sz="2000" dirty="0" err="1"/>
              <a:t>kajian</a:t>
            </a:r>
            <a:r>
              <a:rPr lang="en-ID" sz="2000" dirty="0"/>
              <a:t> </a:t>
            </a:r>
            <a:r>
              <a:rPr lang="en-ID" sz="2000" dirty="0" err="1"/>
              <a:t>makalah</a:t>
            </a:r>
            <a:r>
              <a:rPr lang="en-ID" sz="2000" dirty="0"/>
              <a:t> yang </a:t>
            </a:r>
            <a:r>
              <a:rPr lang="en-ID" sz="2000" dirty="0" err="1"/>
              <a:t>telah</a:t>
            </a:r>
            <a:r>
              <a:rPr lang="en-ID" sz="2000" dirty="0"/>
              <a:t> di </a:t>
            </a:r>
            <a:r>
              <a:rPr lang="en-ID" sz="2000" dirty="0" err="1"/>
              <a:t>buat</a:t>
            </a:r>
            <a:r>
              <a:rPr lang="en-ID" sz="2000" dirty="0"/>
              <a:t> </a:t>
            </a:r>
            <a:r>
              <a:rPr lang="en-ID" sz="2000" dirty="0" err="1"/>
              <a:t>mulai</a:t>
            </a:r>
            <a:r>
              <a:rPr lang="en-ID" sz="2000" dirty="0"/>
              <a:t> </a:t>
            </a:r>
            <a:r>
              <a:rPr lang="en-ID" sz="2000" dirty="0" err="1"/>
              <a:t>dari</a:t>
            </a:r>
            <a:r>
              <a:rPr lang="en-ID" sz="2000" dirty="0"/>
              <a:t> </a:t>
            </a:r>
            <a:r>
              <a:rPr lang="en-ID" sz="2000" dirty="0" err="1"/>
              <a:t>pendahuluan</a:t>
            </a:r>
            <a:r>
              <a:rPr lang="en-ID" sz="2000" dirty="0"/>
              <a:t>, </a:t>
            </a:r>
            <a:r>
              <a:rPr lang="en-ID" sz="2000" dirty="0" err="1"/>
              <a:t>kajian</a:t>
            </a:r>
            <a:r>
              <a:rPr lang="en-ID" sz="2000" dirty="0"/>
              <a:t> </a:t>
            </a:r>
            <a:r>
              <a:rPr lang="en-ID" sz="2000" dirty="0" err="1"/>
              <a:t>materi</a:t>
            </a:r>
            <a:r>
              <a:rPr lang="en-ID" sz="2000" dirty="0"/>
              <a:t> </a:t>
            </a:r>
            <a:r>
              <a:rPr lang="en-ID" sz="2000" dirty="0" err="1"/>
              <a:t>dari</a:t>
            </a:r>
            <a:r>
              <a:rPr lang="en-ID" sz="2000" dirty="0"/>
              <a:t> </a:t>
            </a:r>
            <a:r>
              <a:rPr lang="en-ID" sz="2000" dirty="0" err="1"/>
              <a:t>beberapa</a:t>
            </a:r>
            <a:r>
              <a:rPr lang="en-ID" sz="2000" dirty="0"/>
              <a:t> </a:t>
            </a:r>
            <a:r>
              <a:rPr lang="en-ID" sz="2000" dirty="0" err="1"/>
              <a:t>literatur</a:t>
            </a:r>
            <a:r>
              <a:rPr lang="en-ID" sz="2000" dirty="0"/>
              <a:t> </a:t>
            </a:r>
            <a:r>
              <a:rPr lang="en-ID" sz="2000" dirty="0" err="1"/>
              <a:t>atau</a:t>
            </a:r>
            <a:r>
              <a:rPr lang="en-ID" sz="2000" dirty="0"/>
              <a:t> </a:t>
            </a:r>
            <a:r>
              <a:rPr lang="en-ID" sz="2000" dirty="0" err="1"/>
              <a:t>sumber</a:t>
            </a:r>
            <a:r>
              <a:rPr lang="en-ID" sz="2000" dirty="0"/>
              <a:t> yang </a:t>
            </a:r>
            <a:r>
              <a:rPr lang="en-ID" sz="2000" dirty="0" err="1"/>
              <a:t>penulis</a:t>
            </a:r>
            <a:r>
              <a:rPr lang="en-ID" sz="2000" dirty="0"/>
              <a:t> </a:t>
            </a:r>
            <a:r>
              <a:rPr lang="en-ID" sz="2000" dirty="0" err="1"/>
              <a:t>peroleh</a:t>
            </a:r>
            <a:r>
              <a:rPr lang="en-ID" sz="2000" dirty="0"/>
              <a:t> </a:t>
            </a:r>
            <a:r>
              <a:rPr lang="en-ID" sz="2000" dirty="0" err="1"/>
              <a:t>serta</a:t>
            </a:r>
            <a:r>
              <a:rPr lang="en-ID" sz="2000" dirty="0"/>
              <a:t> data-data yang </a:t>
            </a:r>
            <a:r>
              <a:rPr lang="en-ID" sz="2000" dirty="0" err="1"/>
              <a:t>mendukung</a:t>
            </a:r>
            <a:r>
              <a:rPr lang="en-ID" sz="2000" dirty="0"/>
              <a:t> </a:t>
            </a:r>
            <a:r>
              <a:rPr lang="en-ID" sz="2000" dirty="0" err="1"/>
              <a:t>terhadap</a:t>
            </a:r>
            <a:r>
              <a:rPr lang="en-ID" sz="2000" dirty="0"/>
              <a:t> </a:t>
            </a:r>
            <a:r>
              <a:rPr lang="en-ID" sz="2000" dirty="0" err="1"/>
              <a:t>makalah</a:t>
            </a:r>
            <a:r>
              <a:rPr lang="en-ID" sz="2000" dirty="0"/>
              <a:t> </a:t>
            </a:r>
            <a:r>
              <a:rPr lang="en-ID" sz="2000" dirty="0" err="1"/>
              <a:t>ini</a:t>
            </a:r>
            <a:r>
              <a:rPr lang="en-ID" sz="2000" dirty="0"/>
              <a:t>. </a:t>
            </a:r>
            <a:r>
              <a:rPr lang="en-ID" sz="2000" dirty="0" err="1"/>
              <a:t>Kajian</a:t>
            </a:r>
            <a:r>
              <a:rPr lang="en-ID" sz="2000" dirty="0"/>
              <a:t> </a:t>
            </a:r>
            <a:r>
              <a:rPr lang="en-ID" sz="2000" dirty="0" err="1"/>
              <a:t>makalah</a:t>
            </a:r>
            <a:r>
              <a:rPr lang="en-ID" sz="2000" dirty="0"/>
              <a:t> </a:t>
            </a:r>
            <a:r>
              <a:rPr lang="en-ID" sz="2000" dirty="0" err="1"/>
              <a:t>ini</a:t>
            </a:r>
            <a:r>
              <a:rPr lang="en-ID" sz="2000" dirty="0"/>
              <a:t> </a:t>
            </a:r>
            <a:r>
              <a:rPr lang="en-ID" sz="2000" dirty="0" err="1"/>
              <a:t>dapat</a:t>
            </a:r>
            <a:r>
              <a:rPr lang="en-ID" sz="2000" dirty="0"/>
              <a:t> </a:t>
            </a:r>
            <a:r>
              <a:rPr lang="en-ID" sz="2000" dirty="0" err="1"/>
              <a:t>disimpulkan</a:t>
            </a:r>
            <a:r>
              <a:rPr lang="en-ID" sz="2000" dirty="0"/>
              <a:t> </a:t>
            </a:r>
            <a:r>
              <a:rPr lang="en-ID" sz="2000" dirty="0" err="1"/>
              <a:t>beberapa</a:t>
            </a:r>
            <a:r>
              <a:rPr lang="en-ID" sz="2000" dirty="0"/>
              <a:t> </a:t>
            </a:r>
            <a:r>
              <a:rPr lang="en-ID" sz="2000" dirty="0" err="1"/>
              <a:t>hal</a:t>
            </a:r>
            <a:r>
              <a:rPr lang="en-ID" sz="2000" dirty="0"/>
              <a:t> </a:t>
            </a:r>
            <a:r>
              <a:rPr lang="en-ID" sz="2000" dirty="0" err="1"/>
              <a:t>sebagi</a:t>
            </a:r>
            <a:r>
              <a:rPr lang="en-ID" sz="2000" dirty="0"/>
              <a:t> </a:t>
            </a:r>
            <a:r>
              <a:rPr lang="en-ID" sz="2000" dirty="0" err="1"/>
              <a:t>berikut</a:t>
            </a:r>
            <a:r>
              <a:rPr lang="en-ID" sz="2000" dirty="0"/>
              <a:t>:</a:t>
            </a:r>
            <a:endParaRPr lang="en-US" sz="2000" dirty="0"/>
          </a:p>
          <a:p>
            <a:r>
              <a:rPr lang="en-ID" sz="2000" dirty="0"/>
              <a:t>1. </a:t>
            </a:r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yaitu</a:t>
            </a:r>
            <a:r>
              <a:rPr lang="en-ID" sz="2000" dirty="0"/>
              <a:t> </a:t>
            </a:r>
            <a:r>
              <a:rPr lang="en-ID" sz="2000" dirty="0" err="1"/>
              <a:t>rangkaian</a:t>
            </a:r>
            <a:r>
              <a:rPr lang="en-ID" sz="2000" dirty="0"/>
              <a:t> kata yang </a:t>
            </a:r>
            <a:r>
              <a:rPr lang="en-ID" sz="2000" dirty="0" err="1"/>
              <a:t>dapat</a:t>
            </a:r>
            <a:r>
              <a:rPr lang="en-ID" sz="2000" dirty="0"/>
              <a:t> </a:t>
            </a:r>
            <a:r>
              <a:rPr lang="en-ID" sz="2000" dirty="0" err="1"/>
              <a:t>mengungkapkan</a:t>
            </a:r>
            <a:r>
              <a:rPr lang="en-ID" sz="2000" dirty="0"/>
              <a:t> </a:t>
            </a:r>
            <a:r>
              <a:rPr lang="en-ID" sz="2000" dirty="0" err="1"/>
              <a:t>gagasan</a:t>
            </a:r>
            <a:r>
              <a:rPr lang="en-ID" sz="2000" dirty="0"/>
              <a:t>, </a:t>
            </a:r>
            <a:r>
              <a:rPr lang="en-ID" sz="2000" dirty="0" err="1"/>
              <a:t>pikiran</a:t>
            </a:r>
            <a:r>
              <a:rPr lang="en-ID" sz="2000" dirty="0"/>
              <a:t>, </a:t>
            </a:r>
            <a:r>
              <a:rPr lang="en-ID" sz="2000" dirty="0" err="1"/>
              <a:t>atau</a:t>
            </a:r>
            <a:r>
              <a:rPr lang="en-ID" sz="2000" dirty="0"/>
              <a:t> </a:t>
            </a:r>
            <a:r>
              <a:rPr lang="en-ID" sz="2000" dirty="0" err="1"/>
              <a:t>perasaan</a:t>
            </a:r>
            <a:r>
              <a:rPr lang="en-ID" sz="2000" dirty="0"/>
              <a:t>. </a:t>
            </a:r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merupakan</a:t>
            </a:r>
            <a:r>
              <a:rPr lang="en-ID" sz="2000" dirty="0"/>
              <a:t> </a:t>
            </a:r>
            <a:r>
              <a:rPr lang="en-ID" sz="2000" dirty="0" err="1"/>
              <a:t>satuan</a:t>
            </a:r>
            <a:r>
              <a:rPr lang="en-ID" sz="2000" dirty="0"/>
              <a:t> </a:t>
            </a:r>
            <a:r>
              <a:rPr lang="en-ID" sz="2000" dirty="0" err="1"/>
              <a:t>bahasa</a:t>
            </a:r>
            <a:r>
              <a:rPr lang="en-ID" sz="2000" dirty="0"/>
              <a:t> </a:t>
            </a:r>
            <a:r>
              <a:rPr lang="en-ID" sz="2000" dirty="0" err="1"/>
              <a:t>terkecil</a:t>
            </a:r>
            <a:r>
              <a:rPr lang="en-ID" sz="2000" dirty="0"/>
              <a:t> yang </a:t>
            </a:r>
            <a:r>
              <a:rPr lang="en-ID" sz="2000" dirty="0" err="1"/>
              <a:t>mengungkapkan</a:t>
            </a:r>
            <a:r>
              <a:rPr lang="en-ID" sz="2000" dirty="0"/>
              <a:t> </a:t>
            </a:r>
            <a:r>
              <a:rPr lang="en-ID" sz="2000" dirty="0" err="1"/>
              <a:t>pikiran</a:t>
            </a:r>
            <a:r>
              <a:rPr lang="en-ID" sz="2000" dirty="0"/>
              <a:t> yang </a:t>
            </a:r>
            <a:r>
              <a:rPr lang="en-ID" sz="2000" dirty="0" err="1"/>
              <a:t>utuh</a:t>
            </a:r>
            <a:r>
              <a:rPr lang="en-ID" sz="2000" dirty="0"/>
              <a:t>, </a:t>
            </a:r>
            <a:r>
              <a:rPr lang="en-ID" sz="2000" dirty="0" err="1"/>
              <a:t>baik</a:t>
            </a:r>
            <a:r>
              <a:rPr lang="en-ID" sz="2000" dirty="0"/>
              <a:t> </a:t>
            </a:r>
            <a:r>
              <a:rPr lang="en-ID" sz="2000" dirty="0" err="1"/>
              <a:t>dengan</a:t>
            </a:r>
            <a:r>
              <a:rPr lang="en-ID" sz="2000" dirty="0"/>
              <a:t> </a:t>
            </a:r>
            <a:r>
              <a:rPr lang="en-ID" sz="2000" dirty="0" err="1"/>
              <a:t>cara</a:t>
            </a:r>
            <a:r>
              <a:rPr lang="en-ID" sz="2000" dirty="0"/>
              <a:t> </a:t>
            </a:r>
            <a:r>
              <a:rPr lang="en-ID" sz="2000" dirty="0" err="1"/>
              <a:t>lisan</a:t>
            </a:r>
            <a:r>
              <a:rPr lang="en-ID" sz="2000" dirty="0"/>
              <a:t> </a:t>
            </a:r>
            <a:r>
              <a:rPr lang="en-ID" sz="2000" dirty="0" err="1"/>
              <a:t>maupun</a:t>
            </a:r>
            <a:r>
              <a:rPr lang="en-ID" sz="2000" dirty="0"/>
              <a:t> </a:t>
            </a:r>
            <a:r>
              <a:rPr lang="en-ID" sz="2000" dirty="0" err="1"/>
              <a:t>tulisan</a:t>
            </a:r>
            <a:r>
              <a:rPr lang="en-ID" sz="2000" dirty="0"/>
              <a:t>.</a:t>
            </a:r>
            <a:endParaRPr lang="en-US" sz="2000" dirty="0"/>
          </a:p>
          <a:p>
            <a:r>
              <a:rPr lang="en-ID" sz="2000" dirty="0"/>
              <a:t>2. </a:t>
            </a:r>
            <a:r>
              <a:rPr lang="en-ID" sz="2000" dirty="0" err="1"/>
              <a:t>Unsur-Unsur</a:t>
            </a:r>
            <a:r>
              <a:rPr lang="en-ID" sz="2000" dirty="0"/>
              <a:t> </a:t>
            </a:r>
            <a:r>
              <a:rPr lang="en-ID" sz="2000" dirty="0" err="1"/>
              <a:t>Kalimat</a:t>
            </a:r>
            <a:r>
              <a:rPr lang="en-ID" sz="2000" dirty="0"/>
              <a:t>: </a:t>
            </a:r>
            <a:r>
              <a:rPr lang="en-ID" sz="2000" dirty="0" err="1"/>
              <a:t>Subyek</a:t>
            </a:r>
            <a:r>
              <a:rPr lang="en-ID" sz="2000" dirty="0"/>
              <a:t> (S), </a:t>
            </a:r>
            <a:r>
              <a:rPr lang="en-ID" sz="2000" dirty="0" err="1"/>
              <a:t>Predikat</a:t>
            </a:r>
            <a:r>
              <a:rPr lang="en-ID" sz="2000" dirty="0"/>
              <a:t> (P), </a:t>
            </a:r>
            <a:r>
              <a:rPr lang="en-ID" sz="2000" dirty="0" err="1"/>
              <a:t>Objek</a:t>
            </a:r>
            <a:r>
              <a:rPr lang="en-ID" sz="2000" dirty="0"/>
              <a:t> (O), </a:t>
            </a:r>
            <a:r>
              <a:rPr lang="en-ID" sz="2000" dirty="0" err="1"/>
              <a:t>Keterangan</a:t>
            </a:r>
            <a:r>
              <a:rPr lang="en-ID" sz="2000" dirty="0"/>
              <a:t> (K),</a:t>
            </a:r>
            <a:r>
              <a:rPr lang="en-ID" sz="2000" dirty="0" err="1"/>
              <a:t>Pelengkap</a:t>
            </a:r>
            <a:r>
              <a:rPr lang="en-ID" sz="2000" dirty="0"/>
              <a:t> (</a:t>
            </a:r>
            <a:r>
              <a:rPr lang="en-ID" sz="2000" dirty="0" err="1"/>
              <a:t>Pel</a:t>
            </a:r>
            <a:r>
              <a:rPr lang="en-ID" sz="2000" dirty="0"/>
              <a:t>.).</a:t>
            </a:r>
            <a:endParaRPr lang="en-US" sz="2000" dirty="0"/>
          </a:p>
          <a:p>
            <a:r>
              <a:rPr lang="en-ID" sz="2000" dirty="0"/>
              <a:t>3. </a:t>
            </a:r>
            <a:r>
              <a:rPr lang="en-ID" sz="2000" dirty="0" err="1"/>
              <a:t>Pola</a:t>
            </a:r>
            <a:r>
              <a:rPr lang="en-ID" sz="2000" dirty="0"/>
              <a:t> </a:t>
            </a:r>
            <a:r>
              <a:rPr lang="en-ID" sz="2000" dirty="0" err="1"/>
              <a:t>Dasar</a:t>
            </a:r>
            <a:r>
              <a:rPr lang="en-ID" sz="2000" dirty="0"/>
              <a:t> </a:t>
            </a:r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Bahasa</a:t>
            </a:r>
            <a:r>
              <a:rPr lang="en-ID" sz="2000" dirty="0"/>
              <a:t> Indonesia: </a:t>
            </a:r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Dasar</a:t>
            </a:r>
            <a:r>
              <a:rPr lang="en-ID" sz="2000" dirty="0"/>
              <a:t> </a:t>
            </a:r>
            <a:r>
              <a:rPr lang="en-ID" sz="2000" dirty="0" err="1"/>
              <a:t>Berpola</a:t>
            </a:r>
            <a:r>
              <a:rPr lang="en-ID" sz="2000" dirty="0"/>
              <a:t> S P, </a:t>
            </a:r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Dasar</a:t>
            </a:r>
            <a:r>
              <a:rPr lang="en-ID" sz="2000" dirty="0"/>
              <a:t> </a:t>
            </a:r>
            <a:r>
              <a:rPr lang="en-ID" sz="2000" dirty="0" err="1"/>
              <a:t>Berpola</a:t>
            </a:r>
            <a:r>
              <a:rPr lang="en-ID" sz="2000" dirty="0"/>
              <a:t> S P O, </a:t>
            </a:r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Dasar</a:t>
            </a:r>
            <a:r>
              <a:rPr lang="en-ID" sz="2000" dirty="0"/>
              <a:t> </a:t>
            </a:r>
            <a:r>
              <a:rPr lang="en-ID" sz="2000" dirty="0" err="1"/>
              <a:t>Berpola</a:t>
            </a:r>
            <a:r>
              <a:rPr lang="en-ID" sz="2000" dirty="0"/>
              <a:t> S P </a:t>
            </a:r>
            <a:r>
              <a:rPr lang="en-ID" sz="2000" dirty="0" err="1"/>
              <a:t>Pel</a:t>
            </a:r>
            <a:r>
              <a:rPr lang="en-ID" sz="2000" dirty="0"/>
              <a:t>., </a:t>
            </a:r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Dasar</a:t>
            </a:r>
            <a:r>
              <a:rPr lang="en-ID" sz="2000" dirty="0"/>
              <a:t> </a:t>
            </a:r>
            <a:r>
              <a:rPr lang="en-ID" sz="2000" dirty="0" err="1"/>
              <a:t>Berpola</a:t>
            </a:r>
            <a:r>
              <a:rPr lang="en-ID" sz="2000" dirty="0"/>
              <a:t> S P O </a:t>
            </a:r>
            <a:r>
              <a:rPr lang="en-ID" sz="2000" dirty="0" err="1"/>
              <a:t>Pel</a:t>
            </a:r>
            <a:r>
              <a:rPr lang="en-ID" sz="2000" dirty="0"/>
              <a:t>., </a:t>
            </a:r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Dasar</a:t>
            </a:r>
            <a:r>
              <a:rPr lang="en-ID" sz="2000" dirty="0"/>
              <a:t> </a:t>
            </a:r>
            <a:r>
              <a:rPr lang="en-ID" sz="2000" dirty="0" err="1"/>
              <a:t>Berpola</a:t>
            </a:r>
            <a:r>
              <a:rPr lang="en-ID" sz="2000" dirty="0"/>
              <a:t> S P K, </a:t>
            </a:r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Dasar</a:t>
            </a:r>
            <a:r>
              <a:rPr lang="en-ID" sz="2000" dirty="0"/>
              <a:t> </a:t>
            </a:r>
            <a:r>
              <a:rPr lang="en-ID" sz="2000" dirty="0" err="1"/>
              <a:t>Berpola</a:t>
            </a:r>
            <a:r>
              <a:rPr lang="en-ID" sz="2000" dirty="0"/>
              <a:t> S P O K, </a:t>
            </a:r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Dasar</a:t>
            </a:r>
            <a:r>
              <a:rPr lang="en-ID" sz="2000" dirty="0"/>
              <a:t> </a:t>
            </a:r>
            <a:r>
              <a:rPr lang="en-ID" sz="2000" dirty="0" err="1"/>
              <a:t>Berpola</a:t>
            </a:r>
            <a:r>
              <a:rPr lang="en-ID" sz="2000" dirty="0"/>
              <a:t> S P </a:t>
            </a:r>
            <a:r>
              <a:rPr lang="en-ID" sz="2000" dirty="0" err="1"/>
              <a:t>Pel</a:t>
            </a:r>
            <a:r>
              <a:rPr lang="en-ID" sz="2000" dirty="0"/>
              <a:t>. K, </a:t>
            </a:r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Dasar</a:t>
            </a:r>
            <a:r>
              <a:rPr lang="en-ID" sz="2000" dirty="0"/>
              <a:t> </a:t>
            </a:r>
            <a:r>
              <a:rPr lang="en-ID" sz="2000" dirty="0" err="1"/>
              <a:t>Berpola</a:t>
            </a:r>
            <a:r>
              <a:rPr lang="en-ID" sz="2000" dirty="0"/>
              <a:t> S P O </a:t>
            </a:r>
            <a:r>
              <a:rPr lang="en-ID" sz="2000" dirty="0" err="1"/>
              <a:t>Pel</a:t>
            </a:r>
            <a:r>
              <a:rPr lang="en-ID" sz="2000" dirty="0"/>
              <a:t>. K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946716D-A186-4E40-A4C5-D618418F1A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6284" y="5014293"/>
            <a:ext cx="1465944" cy="154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303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xit" presetSubtype="2" fill="hold" grpId="1" nodeType="withEffect">
                                  <p:stCondLst>
                                    <p:cond delay="208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8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075E2811-68F7-48C9-ACFA-36F99D26256E}"/>
              </a:ext>
            </a:extLst>
          </p:cNvPr>
          <p:cNvGrpSpPr/>
          <p:nvPr/>
        </p:nvGrpSpPr>
        <p:grpSpPr>
          <a:xfrm>
            <a:off x="2" y="0"/>
            <a:ext cx="12192000" cy="6858000"/>
            <a:chOff x="2" y="0"/>
            <a:chExt cx="12192000" cy="685800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xmlns="" id="{02FB7FBE-B0DA-4B1D-A9E2-3E5F5EDBFE7C}"/>
                </a:ext>
              </a:extLst>
            </p:cNvPr>
            <p:cNvGrpSpPr/>
            <p:nvPr/>
          </p:nvGrpSpPr>
          <p:grpSpPr>
            <a:xfrm>
              <a:off x="377371" y="0"/>
              <a:ext cx="11422742" cy="6858000"/>
              <a:chOff x="377371" y="0"/>
              <a:chExt cx="11422742" cy="6858000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xmlns="" id="{5B3ECFDD-8351-419D-8031-312D453EF708}"/>
                  </a:ext>
                </a:extLst>
              </p:cNvPr>
              <p:cNvCxnSpPr/>
              <p:nvPr/>
            </p:nvCxnSpPr>
            <p:spPr>
              <a:xfrm>
                <a:off x="3773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xmlns="" id="{AED270C7-1521-48D2-BE01-641983A239D8}"/>
                  </a:ext>
                </a:extLst>
              </p:cNvPr>
              <p:cNvCxnSpPr/>
              <p:nvPr/>
            </p:nvCxnSpPr>
            <p:spPr>
              <a:xfrm>
                <a:off x="7837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xmlns="" id="{2DF5B1E9-53AF-4459-BAF3-BF7B0E640EEF}"/>
                  </a:ext>
                </a:extLst>
              </p:cNvPr>
              <p:cNvCxnSpPr/>
              <p:nvPr/>
            </p:nvCxnSpPr>
            <p:spPr>
              <a:xfrm>
                <a:off x="121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xmlns="" id="{9C40C4DA-1E23-489E-858D-0F4B0E5B9A72}"/>
                  </a:ext>
                </a:extLst>
              </p:cNvPr>
              <p:cNvCxnSpPr/>
              <p:nvPr/>
            </p:nvCxnSpPr>
            <p:spPr>
              <a:xfrm>
                <a:off x="16546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xmlns="" id="{593FA725-BF59-4069-83B9-38A9D25E5A42}"/>
                  </a:ext>
                </a:extLst>
              </p:cNvPr>
              <p:cNvCxnSpPr/>
              <p:nvPr/>
            </p:nvCxnSpPr>
            <p:spPr>
              <a:xfrm>
                <a:off x="206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xmlns="" id="{35C2E0B7-88E2-4676-8FC9-BC4A48A67CD7}"/>
                  </a:ext>
                </a:extLst>
              </p:cNvPr>
              <p:cNvCxnSpPr/>
              <p:nvPr/>
            </p:nvCxnSpPr>
            <p:spPr>
              <a:xfrm>
                <a:off x="246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xmlns="" id="{77C0DA29-49E2-4815-A568-AA56C846BC11}"/>
                  </a:ext>
                </a:extLst>
              </p:cNvPr>
              <p:cNvCxnSpPr/>
              <p:nvPr/>
            </p:nvCxnSpPr>
            <p:spPr>
              <a:xfrm>
                <a:off x="290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xmlns="" id="{39321E29-7CF4-47FB-9EBB-BFADB7567C48}"/>
                  </a:ext>
                </a:extLst>
              </p:cNvPr>
              <p:cNvCxnSpPr/>
              <p:nvPr/>
            </p:nvCxnSpPr>
            <p:spPr>
              <a:xfrm>
                <a:off x="333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xmlns="" id="{0F7565DE-F864-4231-890A-63621B825C2C}"/>
                  </a:ext>
                </a:extLst>
              </p:cNvPr>
              <p:cNvCxnSpPr/>
              <p:nvPr/>
            </p:nvCxnSpPr>
            <p:spPr>
              <a:xfrm>
                <a:off x="37301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xmlns="" id="{6F8EFBCE-8ED9-4D7A-9C7B-6484406BFAAF}"/>
                  </a:ext>
                </a:extLst>
              </p:cNvPr>
              <p:cNvCxnSpPr/>
              <p:nvPr/>
            </p:nvCxnSpPr>
            <p:spPr>
              <a:xfrm>
                <a:off x="41365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xmlns="" id="{2C937129-A5F1-4F25-A210-016E46774E8F}"/>
                  </a:ext>
                </a:extLst>
              </p:cNvPr>
              <p:cNvCxnSpPr/>
              <p:nvPr/>
            </p:nvCxnSpPr>
            <p:spPr>
              <a:xfrm>
                <a:off x="45719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xmlns="" id="{5B808FB2-AEA0-4EA0-8FF2-3E56D69DFF44}"/>
                  </a:ext>
                </a:extLst>
              </p:cNvPr>
              <p:cNvCxnSpPr/>
              <p:nvPr/>
            </p:nvCxnSpPr>
            <p:spPr>
              <a:xfrm>
                <a:off x="500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xmlns="" id="{30174261-F6EB-4196-968B-AFE20D4CC085}"/>
                  </a:ext>
                </a:extLst>
              </p:cNvPr>
              <p:cNvCxnSpPr/>
              <p:nvPr/>
            </p:nvCxnSpPr>
            <p:spPr>
              <a:xfrm>
                <a:off x="544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xmlns="" id="{FC57E56E-CDB5-4B90-B84A-B627F6DF5CC9}"/>
                  </a:ext>
                </a:extLst>
              </p:cNvPr>
              <p:cNvCxnSpPr/>
              <p:nvPr/>
            </p:nvCxnSpPr>
            <p:spPr>
              <a:xfrm>
                <a:off x="584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xmlns="" id="{D42CE2BC-2EF7-407D-A88F-6E45DA28DBDB}"/>
                  </a:ext>
                </a:extLst>
              </p:cNvPr>
              <p:cNvCxnSpPr/>
              <p:nvPr/>
            </p:nvCxnSpPr>
            <p:spPr>
              <a:xfrm>
                <a:off x="628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xmlns="" id="{540B848C-6563-40B7-BFFF-4C935D2FBB4F}"/>
                  </a:ext>
                </a:extLst>
              </p:cNvPr>
              <p:cNvCxnSpPr/>
              <p:nvPr/>
            </p:nvCxnSpPr>
            <p:spPr>
              <a:xfrm>
                <a:off x="672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xmlns="" id="{37FA0925-CC77-41E1-B7CE-5D4867AC65F1}"/>
                  </a:ext>
                </a:extLst>
              </p:cNvPr>
              <p:cNvCxnSpPr/>
              <p:nvPr/>
            </p:nvCxnSpPr>
            <p:spPr>
              <a:xfrm>
                <a:off x="714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xmlns="" id="{0E4E2264-F86E-45CB-A37C-5283F5715289}"/>
                  </a:ext>
                </a:extLst>
              </p:cNvPr>
              <p:cNvCxnSpPr/>
              <p:nvPr/>
            </p:nvCxnSpPr>
            <p:spPr>
              <a:xfrm>
                <a:off x="754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xmlns="" id="{D30C3B69-93D8-4A41-B94A-CBB3CD96A36C}"/>
                  </a:ext>
                </a:extLst>
              </p:cNvPr>
              <p:cNvCxnSpPr/>
              <p:nvPr/>
            </p:nvCxnSpPr>
            <p:spPr>
              <a:xfrm>
                <a:off x="798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xmlns="" id="{48F586F5-D197-4724-93FF-DAB019050A66}"/>
                  </a:ext>
                </a:extLst>
              </p:cNvPr>
              <p:cNvCxnSpPr/>
              <p:nvPr/>
            </p:nvCxnSpPr>
            <p:spPr>
              <a:xfrm>
                <a:off x="841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xmlns="" id="{A6AB3DEE-A509-43F7-98F3-A6BEA62A8DDB}"/>
                  </a:ext>
                </a:extLst>
              </p:cNvPr>
              <p:cNvCxnSpPr/>
              <p:nvPr/>
            </p:nvCxnSpPr>
            <p:spPr>
              <a:xfrm>
                <a:off x="883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xmlns="" id="{CEC6196B-1923-4D9C-8C4D-F774EAA3F90A}"/>
                  </a:ext>
                </a:extLst>
              </p:cNvPr>
              <p:cNvCxnSpPr/>
              <p:nvPr/>
            </p:nvCxnSpPr>
            <p:spPr>
              <a:xfrm>
                <a:off x="92455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xmlns="" id="{E1C1F8A1-DAAD-41AA-B599-3E1AAC4FEB31}"/>
                  </a:ext>
                </a:extLst>
              </p:cNvPr>
              <p:cNvCxnSpPr/>
              <p:nvPr/>
            </p:nvCxnSpPr>
            <p:spPr>
              <a:xfrm>
                <a:off x="9681027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xmlns="" id="{FDDE513E-6CE6-450F-876A-50AAF031CEE4}"/>
                  </a:ext>
                </a:extLst>
              </p:cNvPr>
              <p:cNvCxnSpPr/>
              <p:nvPr/>
            </p:nvCxnSpPr>
            <p:spPr>
              <a:xfrm>
                <a:off x="101164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xmlns="" id="{5CB08E66-DF2F-4647-B8EE-5A04B837B9EE}"/>
                  </a:ext>
                </a:extLst>
              </p:cNvPr>
              <p:cNvCxnSpPr/>
              <p:nvPr/>
            </p:nvCxnSpPr>
            <p:spPr>
              <a:xfrm>
                <a:off x="1052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xmlns="" id="{1A966B8C-F1F3-44AE-8698-56A145BAB153}"/>
                  </a:ext>
                </a:extLst>
              </p:cNvPr>
              <p:cNvCxnSpPr/>
              <p:nvPr/>
            </p:nvCxnSpPr>
            <p:spPr>
              <a:xfrm>
                <a:off x="1092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xmlns="" id="{8AC1AA16-B1D5-44D9-BBAB-92CE9AAB5815}"/>
                  </a:ext>
                </a:extLst>
              </p:cNvPr>
              <p:cNvCxnSpPr/>
              <p:nvPr/>
            </p:nvCxnSpPr>
            <p:spPr>
              <a:xfrm>
                <a:off x="1136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xmlns="" id="{1929B8D4-F4D8-4B22-AE93-CA217C1FF9BC}"/>
                  </a:ext>
                </a:extLst>
              </p:cNvPr>
              <p:cNvCxnSpPr/>
              <p:nvPr/>
            </p:nvCxnSpPr>
            <p:spPr>
              <a:xfrm>
                <a:off x="1180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xmlns="" id="{92247A43-9BE6-44E6-A5A1-A21687E4420C}"/>
                </a:ext>
              </a:extLst>
            </p:cNvPr>
            <p:cNvGrpSpPr/>
            <p:nvPr/>
          </p:nvGrpSpPr>
          <p:grpSpPr>
            <a:xfrm rot="5400000">
              <a:off x="2924631" y="-2616201"/>
              <a:ext cx="6342742" cy="12192000"/>
              <a:chOff x="377371" y="0"/>
              <a:chExt cx="6342742" cy="6858000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xmlns="" id="{D323B4EE-4096-4859-A5B5-76FD16AD965F}"/>
                  </a:ext>
                </a:extLst>
              </p:cNvPr>
              <p:cNvCxnSpPr/>
              <p:nvPr/>
            </p:nvCxnSpPr>
            <p:spPr>
              <a:xfrm>
                <a:off x="3773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xmlns="" id="{511A9B37-D83F-4F65-B70D-CD99C70AE282}"/>
                  </a:ext>
                </a:extLst>
              </p:cNvPr>
              <p:cNvCxnSpPr/>
              <p:nvPr/>
            </p:nvCxnSpPr>
            <p:spPr>
              <a:xfrm>
                <a:off x="7837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xmlns="" id="{9632FA6E-A9C4-4025-97C4-EFC31C004CD5}"/>
                  </a:ext>
                </a:extLst>
              </p:cNvPr>
              <p:cNvCxnSpPr/>
              <p:nvPr/>
            </p:nvCxnSpPr>
            <p:spPr>
              <a:xfrm>
                <a:off x="121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xmlns="" id="{09F19A3A-2884-4E69-B093-98F37D11712A}"/>
                  </a:ext>
                </a:extLst>
              </p:cNvPr>
              <p:cNvCxnSpPr/>
              <p:nvPr/>
            </p:nvCxnSpPr>
            <p:spPr>
              <a:xfrm>
                <a:off x="16546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xmlns="" id="{95B18B81-DD9B-47C6-AD53-A094B23E16BB}"/>
                  </a:ext>
                </a:extLst>
              </p:cNvPr>
              <p:cNvCxnSpPr/>
              <p:nvPr/>
            </p:nvCxnSpPr>
            <p:spPr>
              <a:xfrm>
                <a:off x="206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xmlns="" id="{9ADF47FC-6C76-458A-A9D0-BC60B2FD4DBE}"/>
                  </a:ext>
                </a:extLst>
              </p:cNvPr>
              <p:cNvCxnSpPr/>
              <p:nvPr/>
            </p:nvCxnSpPr>
            <p:spPr>
              <a:xfrm>
                <a:off x="246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xmlns="" id="{DB906B19-DCD8-4944-9166-F9E346D6685F}"/>
                  </a:ext>
                </a:extLst>
              </p:cNvPr>
              <p:cNvCxnSpPr/>
              <p:nvPr/>
            </p:nvCxnSpPr>
            <p:spPr>
              <a:xfrm>
                <a:off x="290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xmlns="" id="{8F375FFC-DDC9-4B1F-9C73-2CD3678A7402}"/>
                  </a:ext>
                </a:extLst>
              </p:cNvPr>
              <p:cNvCxnSpPr/>
              <p:nvPr/>
            </p:nvCxnSpPr>
            <p:spPr>
              <a:xfrm>
                <a:off x="333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xmlns="" id="{3F8DAB23-CEF7-45A3-A957-5F33EC236C5A}"/>
                  </a:ext>
                </a:extLst>
              </p:cNvPr>
              <p:cNvCxnSpPr/>
              <p:nvPr/>
            </p:nvCxnSpPr>
            <p:spPr>
              <a:xfrm>
                <a:off x="37301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xmlns="" id="{4E27EADF-DB1B-4353-8DA3-92EB66A780B0}"/>
                  </a:ext>
                </a:extLst>
              </p:cNvPr>
              <p:cNvCxnSpPr/>
              <p:nvPr/>
            </p:nvCxnSpPr>
            <p:spPr>
              <a:xfrm>
                <a:off x="41365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xmlns="" id="{36431A4E-095C-434B-A2B2-68C2C8BCE545}"/>
                  </a:ext>
                </a:extLst>
              </p:cNvPr>
              <p:cNvCxnSpPr/>
              <p:nvPr/>
            </p:nvCxnSpPr>
            <p:spPr>
              <a:xfrm>
                <a:off x="45719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xmlns="" id="{335C82FA-908F-40AC-9DDB-A20F796D11F5}"/>
                  </a:ext>
                </a:extLst>
              </p:cNvPr>
              <p:cNvCxnSpPr/>
              <p:nvPr/>
            </p:nvCxnSpPr>
            <p:spPr>
              <a:xfrm>
                <a:off x="500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xmlns="" id="{013014BE-55A7-40F7-9674-4753C07B1B75}"/>
                  </a:ext>
                </a:extLst>
              </p:cNvPr>
              <p:cNvCxnSpPr/>
              <p:nvPr/>
            </p:nvCxnSpPr>
            <p:spPr>
              <a:xfrm>
                <a:off x="544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xmlns="" id="{2D7F0159-33E8-4778-858B-C6C60D2763AF}"/>
                  </a:ext>
                </a:extLst>
              </p:cNvPr>
              <p:cNvCxnSpPr/>
              <p:nvPr/>
            </p:nvCxnSpPr>
            <p:spPr>
              <a:xfrm>
                <a:off x="584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xmlns="" id="{05A1579A-C1DC-4F14-94A5-3BE9C34F389F}"/>
                  </a:ext>
                </a:extLst>
              </p:cNvPr>
              <p:cNvCxnSpPr/>
              <p:nvPr/>
            </p:nvCxnSpPr>
            <p:spPr>
              <a:xfrm>
                <a:off x="628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xmlns="" id="{E1EC96A6-5985-42E8-9693-F13AE36B4DED}"/>
                  </a:ext>
                </a:extLst>
              </p:cNvPr>
              <p:cNvCxnSpPr/>
              <p:nvPr/>
            </p:nvCxnSpPr>
            <p:spPr>
              <a:xfrm>
                <a:off x="672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xmlns="" id="{5F5A4574-F112-4224-8841-7C2A47147224}"/>
              </a:ext>
            </a:extLst>
          </p:cNvPr>
          <p:cNvSpPr/>
          <p:nvPr/>
        </p:nvSpPr>
        <p:spPr>
          <a:xfrm>
            <a:off x="377371" y="308428"/>
            <a:ext cx="11422742" cy="6241144"/>
          </a:xfrm>
          <a:prstGeom prst="roundRect">
            <a:avLst>
              <a:gd name="adj" fmla="val 8724"/>
            </a:avLst>
          </a:prstGeom>
          <a:noFill/>
          <a:ln w="38100">
            <a:solidFill>
              <a:srgbClr val="AAB7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xmlns="" id="{62573D37-7AEC-4EEF-B85A-7EFE6B5481D1}"/>
              </a:ext>
            </a:extLst>
          </p:cNvPr>
          <p:cNvSpPr/>
          <p:nvPr/>
        </p:nvSpPr>
        <p:spPr>
          <a:xfrm>
            <a:off x="-76417" y="3582237"/>
            <a:ext cx="5548301" cy="3404105"/>
          </a:xfrm>
          <a:custGeom>
            <a:avLst/>
            <a:gdLst>
              <a:gd name="connsiteX0" fmla="*/ 0 w 4974381"/>
              <a:gd name="connsiteY0" fmla="*/ 3039739 h 3039739"/>
              <a:gd name="connsiteX1" fmla="*/ 0 w 4974381"/>
              <a:gd name="connsiteY1" fmla="*/ 0 h 3039739"/>
              <a:gd name="connsiteX2" fmla="*/ 4974381 w 4974381"/>
              <a:gd name="connsiteY2" fmla="*/ 3039739 h 3039739"/>
              <a:gd name="connsiteX3" fmla="*/ 0 w 4974381"/>
              <a:gd name="connsiteY3" fmla="*/ 3039739 h 3039739"/>
              <a:gd name="connsiteX0" fmla="*/ 0 w 4974381"/>
              <a:gd name="connsiteY0" fmla="*/ 3039739 h 3039739"/>
              <a:gd name="connsiteX1" fmla="*/ 0 w 4974381"/>
              <a:gd name="connsiteY1" fmla="*/ 0 h 3039739"/>
              <a:gd name="connsiteX2" fmla="*/ 737216 w 4974381"/>
              <a:gd name="connsiteY2" fmla="*/ 1125417 h 3039739"/>
              <a:gd name="connsiteX3" fmla="*/ 4974381 w 4974381"/>
              <a:gd name="connsiteY3" fmla="*/ 3039739 h 3039739"/>
              <a:gd name="connsiteX4" fmla="*/ 0 w 4974381"/>
              <a:gd name="connsiteY4" fmla="*/ 3039739 h 3039739"/>
              <a:gd name="connsiteX0" fmla="*/ 0 w 4974381"/>
              <a:gd name="connsiteY0" fmla="*/ 3039739 h 3039739"/>
              <a:gd name="connsiteX1" fmla="*/ 0 w 4974381"/>
              <a:gd name="connsiteY1" fmla="*/ 0 h 3039739"/>
              <a:gd name="connsiteX2" fmla="*/ 737216 w 4974381"/>
              <a:gd name="connsiteY2" fmla="*/ 1125417 h 3039739"/>
              <a:gd name="connsiteX3" fmla="*/ 4974381 w 4974381"/>
              <a:gd name="connsiteY3" fmla="*/ 3039739 h 3039739"/>
              <a:gd name="connsiteX4" fmla="*/ 0 w 4974381"/>
              <a:gd name="connsiteY4" fmla="*/ 3039739 h 3039739"/>
              <a:gd name="connsiteX0" fmla="*/ 0 w 5023690"/>
              <a:gd name="connsiteY0" fmla="*/ 3039739 h 3039739"/>
              <a:gd name="connsiteX1" fmla="*/ 0 w 5023690"/>
              <a:gd name="connsiteY1" fmla="*/ 0 h 3039739"/>
              <a:gd name="connsiteX2" fmla="*/ 737216 w 5023690"/>
              <a:gd name="connsiteY2" fmla="*/ 1125417 h 3039739"/>
              <a:gd name="connsiteX3" fmla="*/ 2791099 w 5023690"/>
              <a:gd name="connsiteY3" fmla="*/ 1786598 h 3039739"/>
              <a:gd name="connsiteX4" fmla="*/ 4974381 w 5023690"/>
              <a:gd name="connsiteY4" fmla="*/ 3039739 h 3039739"/>
              <a:gd name="connsiteX5" fmla="*/ 0 w 5023690"/>
              <a:gd name="connsiteY5" fmla="*/ 3039739 h 3039739"/>
              <a:gd name="connsiteX0" fmla="*/ 0 w 5142215"/>
              <a:gd name="connsiteY0" fmla="*/ 3039739 h 3039739"/>
              <a:gd name="connsiteX1" fmla="*/ 0 w 5142215"/>
              <a:gd name="connsiteY1" fmla="*/ 0 h 3039739"/>
              <a:gd name="connsiteX2" fmla="*/ 737216 w 5142215"/>
              <a:gd name="connsiteY2" fmla="*/ 1125417 h 3039739"/>
              <a:gd name="connsiteX3" fmla="*/ 2791099 w 5142215"/>
              <a:gd name="connsiteY3" fmla="*/ 1786598 h 3039739"/>
              <a:gd name="connsiteX4" fmla="*/ 3846175 w 5142215"/>
              <a:gd name="connsiteY4" fmla="*/ 2616592 h 3039739"/>
              <a:gd name="connsiteX5" fmla="*/ 4974381 w 5142215"/>
              <a:gd name="connsiteY5" fmla="*/ 3039739 h 3039739"/>
              <a:gd name="connsiteX6" fmla="*/ 0 w 5142215"/>
              <a:gd name="connsiteY6" fmla="*/ 3039739 h 3039739"/>
              <a:gd name="connsiteX0" fmla="*/ 0 w 5219530"/>
              <a:gd name="connsiteY0" fmla="*/ 3039739 h 3096009"/>
              <a:gd name="connsiteX1" fmla="*/ 0 w 5219530"/>
              <a:gd name="connsiteY1" fmla="*/ 0 h 3096009"/>
              <a:gd name="connsiteX2" fmla="*/ 737216 w 5219530"/>
              <a:gd name="connsiteY2" fmla="*/ 1125417 h 3096009"/>
              <a:gd name="connsiteX3" fmla="*/ 2791099 w 5219530"/>
              <a:gd name="connsiteY3" fmla="*/ 1786598 h 3096009"/>
              <a:gd name="connsiteX4" fmla="*/ 3846175 w 5219530"/>
              <a:gd name="connsiteY4" fmla="*/ 2616592 h 3096009"/>
              <a:gd name="connsiteX5" fmla="*/ 5058787 w 5219530"/>
              <a:gd name="connsiteY5" fmla="*/ 3096009 h 3096009"/>
              <a:gd name="connsiteX6" fmla="*/ 0 w 5219530"/>
              <a:gd name="connsiteY6" fmla="*/ 3039739 h 3096009"/>
              <a:gd name="connsiteX0" fmla="*/ 0 w 5219530"/>
              <a:gd name="connsiteY0" fmla="*/ 3039739 h 3096009"/>
              <a:gd name="connsiteX1" fmla="*/ 0 w 5219530"/>
              <a:gd name="connsiteY1" fmla="*/ 0 h 3096009"/>
              <a:gd name="connsiteX2" fmla="*/ 737216 w 5219530"/>
              <a:gd name="connsiteY2" fmla="*/ 1125417 h 3096009"/>
              <a:gd name="connsiteX3" fmla="*/ 2340933 w 5219530"/>
              <a:gd name="connsiteY3" fmla="*/ 1589651 h 3096009"/>
              <a:gd name="connsiteX4" fmla="*/ 3846175 w 5219530"/>
              <a:gd name="connsiteY4" fmla="*/ 2616592 h 3096009"/>
              <a:gd name="connsiteX5" fmla="*/ 5058787 w 5219530"/>
              <a:gd name="connsiteY5" fmla="*/ 3096009 h 3096009"/>
              <a:gd name="connsiteX6" fmla="*/ 0 w 5219530"/>
              <a:gd name="connsiteY6" fmla="*/ 3039739 h 3096009"/>
              <a:gd name="connsiteX0" fmla="*/ 0 w 5219530"/>
              <a:gd name="connsiteY0" fmla="*/ 3039739 h 3096009"/>
              <a:gd name="connsiteX1" fmla="*/ 0 w 5219530"/>
              <a:gd name="connsiteY1" fmla="*/ 0 h 3096009"/>
              <a:gd name="connsiteX2" fmla="*/ 737216 w 5219530"/>
              <a:gd name="connsiteY2" fmla="*/ 1125417 h 3096009"/>
              <a:gd name="connsiteX3" fmla="*/ 2340933 w 5219530"/>
              <a:gd name="connsiteY3" fmla="*/ 1589651 h 3096009"/>
              <a:gd name="connsiteX4" fmla="*/ 3846175 w 5219530"/>
              <a:gd name="connsiteY4" fmla="*/ 2616592 h 3096009"/>
              <a:gd name="connsiteX5" fmla="*/ 5058787 w 5219530"/>
              <a:gd name="connsiteY5" fmla="*/ 3096009 h 3096009"/>
              <a:gd name="connsiteX6" fmla="*/ 0 w 5219530"/>
              <a:gd name="connsiteY6" fmla="*/ 3039739 h 3096009"/>
              <a:gd name="connsiteX0" fmla="*/ 0 w 5250443"/>
              <a:gd name="connsiteY0" fmla="*/ 3039739 h 3096009"/>
              <a:gd name="connsiteX1" fmla="*/ 0 w 5250443"/>
              <a:gd name="connsiteY1" fmla="*/ 0 h 3096009"/>
              <a:gd name="connsiteX2" fmla="*/ 737216 w 5250443"/>
              <a:gd name="connsiteY2" fmla="*/ 1125417 h 3096009"/>
              <a:gd name="connsiteX3" fmla="*/ 2340933 w 5250443"/>
              <a:gd name="connsiteY3" fmla="*/ 1589651 h 3096009"/>
              <a:gd name="connsiteX4" fmla="*/ 3846175 w 5250443"/>
              <a:gd name="connsiteY4" fmla="*/ 2616592 h 3096009"/>
              <a:gd name="connsiteX5" fmla="*/ 5058787 w 5250443"/>
              <a:gd name="connsiteY5" fmla="*/ 3096009 h 3096009"/>
              <a:gd name="connsiteX6" fmla="*/ 0 w 5250443"/>
              <a:gd name="connsiteY6" fmla="*/ 3039739 h 3096009"/>
              <a:gd name="connsiteX0" fmla="*/ 0 w 5250443"/>
              <a:gd name="connsiteY0" fmla="*/ 3039739 h 3096009"/>
              <a:gd name="connsiteX1" fmla="*/ 0 w 5250443"/>
              <a:gd name="connsiteY1" fmla="*/ 0 h 3096009"/>
              <a:gd name="connsiteX2" fmla="*/ 737216 w 5250443"/>
              <a:gd name="connsiteY2" fmla="*/ 1125417 h 3096009"/>
              <a:gd name="connsiteX3" fmla="*/ 2340933 w 5250443"/>
              <a:gd name="connsiteY3" fmla="*/ 1392703 h 3096009"/>
              <a:gd name="connsiteX4" fmla="*/ 3846175 w 5250443"/>
              <a:gd name="connsiteY4" fmla="*/ 2616592 h 3096009"/>
              <a:gd name="connsiteX5" fmla="*/ 5058787 w 5250443"/>
              <a:gd name="connsiteY5" fmla="*/ 3096009 h 3096009"/>
              <a:gd name="connsiteX6" fmla="*/ 0 w 5250443"/>
              <a:gd name="connsiteY6" fmla="*/ 3039739 h 3096009"/>
              <a:gd name="connsiteX0" fmla="*/ 0 w 5212428"/>
              <a:gd name="connsiteY0" fmla="*/ 3039739 h 3096009"/>
              <a:gd name="connsiteX1" fmla="*/ 0 w 5212428"/>
              <a:gd name="connsiteY1" fmla="*/ 0 h 3096009"/>
              <a:gd name="connsiteX2" fmla="*/ 737216 w 5212428"/>
              <a:gd name="connsiteY2" fmla="*/ 1125417 h 3096009"/>
              <a:gd name="connsiteX3" fmla="*/ 2340933 w 5212428"/>
              <a:gd name="connsiteY3" fmla="*/ 1392703 h 3096009"/>
              <a:gd name="connsiteX4" fmla="*/ 3424144 w 5212428"/>
              <a:gd name="connsiteY4" fmla="*/ 2419644 h 3096009"/>
              <a:gd name="connsiteX5" fmla="*/ 5058787 w 5212428"/>
              <a:gd name="connsiteY5" fmla="*/ 3096009 h 3096009"/>
              <a:gd name="connsiteX6" fmla="*/ 0 w 5212428"/>
              <a:gd name="connsiteY6" fmla="*/ 3039739 h 3096009"/>
              <a:gd name="connsiteX0" fmla="*/ 0 w 5366384"/>
              <a:gd name="connsiteY0" fmla="*/ 3039739 h 3096009"/>
              <a:gd name="connsiteX1" fmla="*/ 0 w 5366384"/>
              <a:gd name="connsiteY1" fmla="*/ 0 h 3096009"/>
              <a:gd name="connsiteX2" fmla="*/ 737216 w 5366384"/>
              <a:gd name="connsiteY2" fmla="*/ 1125417 h 3096009"/>
              <a:gd name="connsiteX3" fmla="*/ 2340933 w 5366384"/>
              <a:gd name="connsiteY3" fmla="*/ 1392703 h 3096009"/>
              <a:gd name="connsiteX4" fmla="*/ 3424144 w 5366384"/>
              <a:gd name="connsiteY4" fmla="*/ 2419644 h 3096009"/>
              <a:gd name="connsiteX5" fmla="*/ 4676168 w 5366384"/>
              <a:gd name="connsiteY5" fmla="*/ 2616592 h 3096009"/>
              <a:gd name="connsiteX6" fmla="*/ 5058787 w 5366384"/>
              <a:gd name="connsiteY6" fmla="*/ 3096009 h 3096009"/>
              <a:gd name="connsiteX7" fmla="*/ 0 w 5366384"/>
              <a:gd name="connsiteY7" fmla="*/ 3039739 h 3096009"/>
              <a:gd name="connsiteX0" fmla="*/ 0 w 5009576"/>
              <a:gd name="connsiteY0" fmla="*/ 3039739 h 3081941"/>
              <a:gd name="connsiteX1" fmla="*/ 0 w 5009576"/>
              <a:gd name="connsiteY1" fmla="*/ 0 h 3081941"/>
              <a:gd name="connsiteX2" fmla="*/ 737216 w 5009576"/>
              <a:gd name="connsiteY2" fmla="*/ 1125417 h 3081941"/>
              <a:gd name="connsiteX3" fmla="*/ 2340933 w 5009576"/>
              <a:gd name="connsiteY3" fmla="*/ 1392703 h 3081941"/>
              <a:gd name="connsiteX4" fmla="*/ 3424144 w 5009576"/>
              <a:gd name="connsiteY4" fmla="*/ 2419644 h 3081941"/>
              <a:gd name="connsiteX5" fmla="*/ 4676168 w 5009576"/>
              <a:gd name="connsiteY5" fmla="*/ 2616592 h 3081941"/>
              <a:gd name="connsiteX6" fmla="*/ 4552350 w 5009576"/>
              <a:gd name="connsiteY6" fmla="*/ 3081941 h 3081941"/>
              <a:gd name="connsiteX7" fmla="*/ 0 w 5009576"/>
              <a:gd name="connsiteY7" fmla="*/ 3039739 h 3081941"/>
              <a:gd name="connsiteX0" fmla="*/ 0 w 5806838"/>
              <a:gd name="connsiteY0" fmla="*/ 3039739 h 3039739"/>
              <a:gd name="connsiteX1" fmla="*/ 0 w 5806838"/>
              <a:gd name="connsiteY1" fmla="*/ 0 h 3039739"/>
              <a:gd name="connsiteX2" fmla="*/ 737216 w 5806838"/>
              <a:gd name="connsiteY2" fmla="*/ 1125417 h 3039739"/>
              <a:gd name="connsiteX3" fmla="*/ 2340933 w 5806838"/>
              <a:gd name="connsiteY3" fmla="*/ 1392703 h 3039739"/>
              <a:gd name="connsiteX4" fmla="*/ 3424144 w 5806838"/>
              <a:gd name="connsiteY4" fmla="*/ 2419644 h 3039739"/>
              <a:gd name="connsiteX5" fmla="*/ 4676168 w 5806838"/>
              <a:gd name="connsiteY5" fmla="*/ 2616592 h 3039739"/>
              <a:gd name="connsiteX6" fmla="*/ 5579292 w 5806838"/>
              <a:gd name="connsiteY6" fmla="*/ 2997534 h 3039739"/>
              <a:gd name="connsiteX7" fmla="*/ 0 w 5806838"/>
              <a:gd name="connsiteY7" fmla="*/ 3039739 h 3039739"/>
              <a:gd name="connsiteX0" fmla="*/ 0 w 5174776"/>
              <a:gd name="connsiteY0" fmla="*/ 3039739 h 3039739"/>
              <a:gd name="connsiteX1" fmla="*/ 0 w 5174776"/>
              <a:gd name="connsiteY1" fmla="*/ 0 h 3039739"/>
              <a:gd name="connsiteX2" fmla="*/ 737216 w 5174776"/>
              <a:gd name="connsiteY2" fmla="*/ 1125417 h 3039739"/>
              <a:gd name="connsiteX3" fmla="*/ 2340933 w 5174776"/>
              <a:gd name="connsiteY3" fmla="*/ 1392703 h 3039739"/>
              <a:gd name="connsiteX4" fmla="*/ 3424144 w 5174776"/>
              <a:gd name="connsiteY4" fmla="*/ 2419644 h 3039739"/>
              <a:gd name="connsiteX5" fmla="*/ 4676168 w 5174776"/>
              <a:gd name="connsiteY5" fmla="*/ 2616592 h 3039739"/>
              <a:gd name="connsiteX6" fmla="*/ 4805568 w 5174776"/>
              <a:gd name="connsiteY6" fmla="*/ 3011602 h 3039739"/>
              <a:gd name="connsiteX7" fmla="*/ 0 w 5174776"/>
              <a:gd name="connsiteY7" fmla="*/ 3039739 h 3039739"/>
              <a:gd name="connsiteX0" fmla="*/ 0 w 5174776"/>
              <a:gd name="connsiteY0" fmla="*/ 3039739 h 3039739"/>
              <a:gd name="connsiteX1" fmla="*/ 0 w 5174776"/>
              <a:gd name="connsiteY1" fmla="*/ 0 h 3039739"/>
              <a:gd name="connsiteX2" fmla="*/ 737216 w 5174776"/>
              <a:gd name="connsiteY2" fmla="*/ 1125417 h 3039739"/>
              <a:gd name="connsiteX3" fmla="*/ 2340933 w 5174776"/>
              <a:gd name="connsiteY3" fmla="*/ 1392703 h 3039739"/>
              <a:gd name="connsiteX4" fmla="*/ 3424144 w 5174776"/>
              <a:gd name="connsiteY4" fmla="*/ 2419644 h 3039739"/>
              <a:gd name="connsiteX5" fmla="*/ 4676168 w 5174776"/>
              <a:gd name="connsiteY5" fmla="*/ 2616592 h 3039739"/>
              <a:gd name="connsiteX6" fmla="*/ 4805568 w 5174776"/>
              <a:gd name="connsiteY6" fmla="*/ 3011602 h 3039739"/>
              <a:gd name="connsiteX7" fmla="*/ 0 w 5174776"/>
              <a:gd name="connsiteY7" fmla="*/ 3039739 h 3039739"/>
              <a:gd name="connsiteX0" fmla="*/ 0 w 5174776"/>
              <a:gd name="connsiteY0" fmla="*/ 3039739 h 3039739"/>
              <a:gd name="connsiteX1" fmla="*/ 0 w 5174776"/>
              <a:gd name="connsiteY1" fmla="*/ 0 h 3039739"/>
              <a:gd name="connsiteX2" fmla="*/ 737216 w 5174776"/>
              <a:gd name="connsiteY2" fmla="*/ 1125417 h 3039739"/>
              <a:gd name="connsiteX3" fmla="*/ 2340933 w 5174776"/>
              <a:gd name="connsiteY3" fmla="*/ 1392703 h 3039739"/>
              <a:gd name="connsiteX4" fmla="*/ 3424144 w 5174776"/>
              <a:gd name="connsiteY4" fmla="*/ 2419644 h 3039739"/>
              <a:gd name="connsiteX5" fmla="*/ 4676168 w 5174776"/>
              <a:gd name="connsiteY5" fmla="*/ 2616592 h 3039739"/>
              <a:gd name="connsiteX6" fmla="*/ 4805568 w 5174776"/>
              <a:gd name="connsiteY6" fmla="*/ 3011602 h 3039739"/>
              <a:gd name="connsiteX7" fmla="*/ 0 w 5174776"/>
              <a:gd name="connsiteY7" fmla="*/ 3039739 h 3039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74776" h="3039739">
                <a:moveTo>
                  <a:pt x="0" y="3039739"/>
                </a:moveTo>
                <a:lnTo>
                  <a:pt x="0" y="0"/>
                </a:lnTo>
                <a:cubicBezTo>
                  <a:pt x="339523" y="206327"/>
                  <a:pt x="397693" y="919090"/>
                  <a:pt x="737216" y="1125417"/>
                </a:cubicBezTo>
                <a:cubicBezTo>
                  <a:pt x="1110959" y="1446629"/>
                  <a:pt x="1634739" y="1073649"/>
                  <a:pt x="2340933" y="1392703"/>
                </a:cubicBezTo>
                <a:cubicBezTo>
                  <a:pt x="3006802" y="1749084"/>
                  <a:pt x="2835181" y="2168584"/>
                  <a:pt x="3424144" y="2419644"/>
                </a:cubicBezTo>
                <a:cubicBezTo>
                  <a:pt x="3886033" y="2586111"/>
                  <a:pt x="4403728" y="2503865"/>
                  <a:pt x="4676168" y="2616592"/>
                </a:cubicBezTo>
                <a:cubicBezTo>
                  <a:pt x="4948609" y="2729320"/>
                  <a:pt x="5573206" y="2959835"/>
                  <a:pt x="4805568" y="3011602"/>
                </a:cubicBezTo>
                <a:lnTo>
                  <a:pt x="0" y="3039739"/>
                </a:lnTo>
                <a:close/>
              </a:path>
            </a:pathLst>
          </a:custGeom>
          <a:solidFill>
            <a:srgbClr val="AAB7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Isosceles Triangle 4">
            <a:extLst>
              <a:ext uri="{FF2B5EF4-FFF2-40B4-BE49-F238E27FC236}">
                <a16:creationId xmlns:a16="http://schemas.microsoft.com/office/drawing/2014/main" xmlns="" id="{4FE9F613-7947-41D5-8A99-3F592A1FF832}"/>
              </a:ext>
            </a:extLst>
          </p:cNvPr>
          <p:cNvSpPr/>
          <p:nvPr/>
        </p:nvSpPr>
        <p:spPr>
          <a:xfrm>
            <a:off x="-76416" y="3582237"/>
            <a:ext cx="5554183" cy="3574312"/>
          </a:xfrm>
          <a:custGeom>
            <a:avLst/>
            <a:gdLst>
              <a:gd name="connsiteX0" fmla="*/ 0 w 4974381"/>
              <a:gd name="connsiteY0" fmla="*/ 3039739 h 3039739"/>
              <a:gd name="connsiteX1" fmla="*/ 0 w 4974381"/>
              <a:gd name="connsiteY1" fmla="*/ 0 h 3039739"/>
              <a:gd name="connsiteX2" fmla="*/ 4974381 w 4974381"/>
              <a:gd name="connsiteY2" fmla="*/ 3039739 h 3039739"/>
              <a:gd name="connsiteX3" fmla="*/ 0 w 4974381"/>
              <a:gd name="connsiteY3" fmla="*/ 3039739 h 3039739"/>
              <a:gd name="connsiteX0" fmla="*/ 0 w 4974381"/>
              <a:gd name="connsiteY0" fmla="*/ 3039739 h 3039739"/>
              <a:gd name="connsiteX1" fmla="*/ 0 w 4974381"/>
              <a:gd name="connsiteY1" fmla="*/ 0 h 3039739"/>
              <a:gd name="connsiteX2" fmla="*/ 737216 w 4974381"/>
              <a:gd name="connsiteY2" fmla="*/ 1125417 h 3039739"/>
              <a:gd name="connsiteX3" fmla="*/ 4974381 w 4974381"/>
              <a:gd name="connsiteY3" fmla="*/ 3039739 h 3039739"/>
              <a:gd name="connsiteX4" fmla="*/ 0 w 4974381"/>
              <a:gd name="connsiteY4" fmla="*/ 3039739 h 3039739"/>
              <a:gd name="connsiteX0" fmla="*/ 0 w 4974381"/>
              <a:gd name="connsiteY0" fmla="*/ 3039739 h 3039739"/>
              <a:gd name="connsiteX1" fmla="*/ 0 w 4974381"/>
              <a:gd name="connsiteY1" fmla="*/ 0 h 3039739"/>
              <a:gd name="connsiteX2" fmla="*/ 737216 w 4974381"/>
              <a:gd name="connsiteY2" fmla="*/ 1125417 h 3039739"/>
              <a:gd name="connsiteX3" fmla="*/ 4974381 w 4974381"/>
              <a:gd name="connsiteY3" fmla="*/ 3039739 h 3039739"/>
              <a:gd name="connsiteX4" fmla="*/ 0 w 4974381"/>
              <a:gd name="connsiteY4" fmla="*/ 3039739 h 3039739"/>
              <a:gd name="connsiteX0" fmla="*/ 0 w 5023690"/>
              <a:gd name="connsiteY0" fmla="*/ 3039739 h 3039739"/>
              <a:gd name="connsiteX1" fmla="*/ 0 w 5023690"/>
              <a:gd name="connsiteY1" fmla="*/ 0 h 3039739"/>
              <a:gd name="connsiteX2" fmla="*/ 737216 w 5023690"/>
              <a:gd name="connsiteY2" fmla="*/ 1125417 h 3039739"/>
              <a:gd name="connsiteX3" fmla="*/ 2791099 w 5023690"/>
              <a:gd name="connsiteY3" fmla="*/ 1786598 h 3039739"/>
              <a:gd name="connsiteX4" fmla="*/ 4974381 w 5023690"/>
              <a:gd name="connsiteY4" fmla="*/ 3039739 h 3039739"/>
              <a:gd name="connsiteX5" fmla="*/ 0 w 5023690"/>
              <a:gd name="connsiteY5" fmla="*/ 3039739 h 3039739"/>
              <a:gd name="connsiteX0" fmla="*/ 0 w 5142215"/>
              <a:gd name="connsiteY0" fmla="*/ 3039739 h 3039739"/>
              <a:gd name="connsiteX1" fmla="*/ 0 w 5142215"/>
              <a:gd name="connsiteY1" fmla="*/ 0 h 3039739"/>
              <a:gd name="connsiteX2" fmla="*/ 737216 w 5142215"/>
              <a:gd name="connsiteY2" fmla="*/ 1125417 h 3039739"/>
              <a:gd name="connsiteX3" fmla="*/ 2791099 w 5142215"/>
              <a:gd name="connsiteY3" fmla="*/ 1786598 h 3039739"/>
              <a:gd name="connsiteX4" fmla="*/ 3846175 w 5142215"/>
              <a:gd name="connsiteY4" fmla="*/ 2616592 h 3039739"/>
              <a:gd name="connsiteX5" fmla="*/ 4974381 w 5142215"/>
              <a:gd name="connsiteY5" fmla="*/ 3039739 h 3039739"/>
              <a:gd name="connsiteX6" fmla="*/ 0 w 5142215"/>
              <a:gd name="connsiteY6" fmla="*/ 3039739 h 3039739"/>
              <a:gd name="connsiteX0" fmla="*/ 0 w 5219530"/>
              <a:gd name="connsiteY0" fmla="*/ 3039739 h 3096009"/>
              <a:gd name="connsiteX1" fmla="*/ 0 w 5219530"/>
              <a:gd name="connsiteY1" fmla="*/ 0 h 3096009"/>
              <a:gd name="connsiteX2" fmla="*/ 737216 w 5219530"/>
              <a:gd name="connsiteY2" fmla="*/ 1125417 h 3096009"/>
              <a:gd name="connsiteX3" fmla="*/ 2791099 w 5219530"/>
              <a:gd name="connsiteY3" fmla="*/ 1786598 h 3096009"/>
              <a:gd name="connsiteX4" fmla="*/ 3846175 w 5219530"/>
              <a:gd name="connsiteY4" fmla="*/ 2616592 h 3096009"/>
              <a:gd name="connsiteX5" fmla="*/ 5058787 w 5219530"/>
              <a:gd name="connsiteY5" fmla="*/ 3096009 h 3096009"/>
              <a:gd name="connsiteX6" fmla="*/ 0 w 5219530"/>
              <a:gd name="connsiteY6" fmla="*/ 3039739 h 3096009"/>
              <a:gd name="connsiteX0" fmla="*/ 0 w 5219530"/>
              <a:gd name="connsiteY0" fmla="*/ 3039739 h 3096009"/>
              <a:gd name="connsiteX1" fmla="*/ 0 w 5219530"/>
              <a:gd name="connsiteY1" fmla="*/ 0 h 3096009"/>
              <a:gd name="connsiteX2" fmla="*/ 737216 w 5219530"/>
              <a:gd name="connsiteY2" fmla="*/ 1125417 h 3096009"/>
              <a:gd name="connsiteX3" fmla="*/ 2340933 w 5219530"/>
              <a:gd name="connsiteY3" fmla="*/ 1589651 h 3096009"/>
              <a:gd name="connsiteX4" fmla="*/ 3846175 w 5219530"/>
              <a:gd name="connsiteY4" fmla="*/ 2616592 h 3096009"/>
              <a:gd name="connsiteX5" fmla="*/ 5058787 w 5219530"/>
              <a:gd name="connsiteY5" fmla="*/ 3096009 h 3096009"/>
              <a:gd name="connsiteX6" fmla="*/ 0 w 5219530"/>
              <a:gd name="connsiteY6" fmla="*/ 3039739 h 3096009"/>
              <a:gd name="connsiteX0" fmla="*/ 0 w 5219530"/>
              <a:gd name="connsiteY0" fmla="*/ 3039739 h 3096009"/>
              <a:gd name="connsiteX1" fmla="*/ 0 w 5219530"/>
              <a:gd name="connsiteY1" fmla="*/ 0 h 3096009"/>
              <a:gd name="connsiteX2" fmla="*/ 737216 w 5219530"/>
              <a:gd name="connsiteY2" fmla="*/ 1125417 h 3096009"/>
              <a:gd name="connsiteX3" fmla="*/ 2340933 w 5219530"/>
              <a:gd name="connsiteY3" fmla="*/ 1589651 h 3096009"/>
              <a:gd name="connsiteX4" fmla="*/ 3846175 w 5219530"/>
              <a:gd name="connsiteY4" fmla="*/ 2616592 h 3096009"/>
              <a:gd name="connsiteX5" fmla="*/ 5058787 w 5219530"/>
              <a:gd name="connsiteY5" fmla="*/ 3096009 h 3096009"/>
              <a:gd name="connsiteX6" fmla="*/ 0 w 5219530"/>
              <a:gd name="connsiteY6" fmla="*/ 3039739 h 3096009"/>
              <a:gd name="connsiteX0" fmla="*/ 0 w 5250443"/>
              <a:gd name="connsiteY0" fmla="*/ 3039739 h 3096009"/>
              <a:gd name="connsiteX1" fmla="*/ 0 w 5250443"/>
              <a:gd name="connsiteY1" fmla="*/ 0 h 3096009"/>
              <a:gd name="connsiteX2" fmla="*/ 737216 w 5250443"/>
              <a:gd name="connsiteY2" fmla="*/ 1125417 h 3096009"/>
              <a:gd name="connsiteX3" fmla="*/ 2340933 w 5250443"/>
              <a:gd name="connsiteY3" fmla="*/ 1589651 h 3096009"/>
              <a:gd name="connsiteX4" fmla="*/ 3846175 w 5250443"/>
              <a:gd name="connsiteY4" fmla="*/ 2616592 h 3096009"/>
              <a:gd name="connsiteX5" fmla="*/ 5058787 w 5250443"/>
              <a:gd name="connsiteY5" fmla="*/ 3096009 h 3096009"/>
              <a:gd name="connsiteX6" fmla="*/ 0 w 5250443"/>
              <a:gd name="connsiteY6" fmla="*/ 3039739 h 3096009"/>
              <a:gd name="connsiteX0" fmla="*/ 0 w 5250443"/>
              <a:gd name="connsiteY0" fmla="*/ 3039739 h 3096009"/>
              <a:gd name="connsiteX1" fmla="*/ 0 w 5250443"/>
              <a:gd name="connsiteY1" fmla="*/ 0 h 3096009"/>
              <a:gd name="connsiteX2" fmla="*/ 737216 w 5250443"/>
              <a:gd name="connsiteY2" fmla="*/ 1125417 h 3096009"/>
              <a:gd name="connsiteX3" fmla="*/ 2340933 w 5250443"/>
              <a:gd name="connsiteY3" fmla="*/ 1392703 h 3096009"/>
              <a:gd name="connsiteX4" fmla="*/ 3846175 w 5250443"/>
              <a:gd name="connsiteY4" fmla="*/ 2616592 h 3096009"/>
              <a:gd name="connsiteX5" fmla="*/ 5058787 w 5250443"/>
              <a:gd name="connsiteY5" fmla="*/ 3096009 h 3096009"/>
              <a:gd name="connsiteX6" fmla="*/ 0 w 5250443"/>
              <a:gd name="connsiteY6" fmla="*/ 3039739 h 3096009"/>
              <a:gd name="connsiteX0" fmla="*/ 0 w 5212428"/>
              <a:gd name="connsiteY0" fmla="*/ 3039739 h 3096009"/>
              <a:gd name="connsiteX1" fmla="*/ 0 w 5212428"/>
              <a:gd name="connsiteY1" fmla="*/ 0 h 3096009"/>
              <a:gd name="connsiteX2" fmla="*/ 737216 w 5212428"/>
              <a:gd name="connsiteY2" fmla="*/ 1125417 h 3096009"/>
              <a:gd name="connsiteX3" fmla="*/ 2340933 w 5212428"/>
              <a:gd name="connsiteY3" fmla="*/ 1392703 h 3096009"/>
              <a:gd name="connsiteX4" fmla="*/ 3424144 w 5212428"/>
              <a:gd name="connsiteY4" fmla="*/ 2419644 h 3096009"/>
              <a:gd name="connsiteX5" fmla="*/ 5058787 w 5212428"/>
              <a:gd name="connsiteY5" fmla="*/ 3096009 h 3096009"/>
              <a:gd name="connsiteX6" fmla="*/ 0 w 5212428"/>
              <a:gd name="connsiteY6" fmla="*/ 3039739 h 3096009"/>
              <a:gd name="connsiteX0" fmla="*/ 0 w 5366384"/>
              <a:gd name="connsiteY0" fmla="*/ 3039739 h 3096009"/>
              <a:gd name="connsiteX1" fmla="*/ 0 w 5366384"/>
              <a:gd name="connsiteY1" fmla="*/ 0 h 3096009"/>
              <a:gd name="connsiteX2" fmla="*/ 737216 w 5366384"/>
              <a:gd name="connsiteY2" fmla="*/ 1125417 h 3096009"/>
              <a:gd name="connsiteX3" fmla="*/ 2340933 w 5366384"/>
              <a:gd name="connsiteY3" fmla="*/ 1392703 h 3096009"/>
              <a:gd name="connsiteX4" fmla="*/ 3424144 w 5366384"/>
              <a:gd name="connsiteY4" fmla="*/ 2419644 h 3096009"/>
              <a:gd name="connsiteX5" fmla="*/ 4676168 w 5366384"/>
              <a:gd name="connsiteY5" fmla="*/ 2616592 h 3096009"/>
              <a:gd name="connsiteX6" fmla="*/ 5058787 w 5366384"/>
              <a:gd name="connsiteY6" fmla="*/ 3096009 h 3096009"/>
              <a:gd name="connsiteX7" fmla="*/ 0 w 5366384"/>
              <a:gd name="connsiteY7" fmla="*/ 3039739 h 3096009"/>
              <a:gd name="connsiteX0" fmla="*/ 0 w 5009576"/>
              <a:gd name="connsiteY0" fmla="*/ 3039739 h 3081941"/>
              <a:gd name="connsiteX1" fmla="*/ 0 w 5009576"/>
              <a:gd name="connsiteY1" fmla="*/ 0 h 3081941"/>
              <a:gd name="connsiteX2" fmla="*/ 737216 w 5009576"/>
              <a:gd name="connsiteY2" fmla="*/ 1125417 h 3081941"/>
              <a:gd name="connsiteX3" fmla="*/ 2340933 w 5009576"/>
              <a:gd name="connsiteY3" fmla="*/ 1392703 h 3081941"/>
              <a:gd name="connsiteX4" fmla="*/ 3424144 w 5009576"/>
              <a:gd name="connsiteY4" fmla="*/ 2419644 h 3081941"/>
              <a:gd name="connsiteX5" fmla="*/ 4676168 w 5009576"/>
              <a:gd name="connsiteY5" fmla="*/ 2616592 h 3081941"/>
              <a:gd name="connsiteX6" fmla="*/ 4552350 w 5009576"/>
              <a:gd name="connsiteY6" fmla="*/ 3081941 h 3081941"/>
              <a:gd name="connsiteX7" fmla="*/ 0 w 5009576"/>
              <a:gd name="connsiteY7" fmla="*/ 3039739 h 3081941"/>
              <a:gd name="connsiteX0" fmla="*/ 0 w 5806838"/>
              <a:gd name="connsiteY0" fmla="*/ 3039739 h 3039739"/>
              <a:gd name="connsiteX1" fmla="*/ 0 w 5806838"/>
              <a:gd name="connsiteY1" fmla="*/ 0 h 3039739"/>
              <a:gd name="connsiteX2" fmla="*/ 737216 w 5806838"/>
              <a:gd name="connsiteY2" fmla="*/ 1125417 h 3039739"/>
              <a:gd name="connsiteX3" fmla="*/ 2340933 w 5806838"/>
              <a:gd name="connsiteY3" fmla="*/ 1392703 h 3039739"/>
              <a:gd name="connsiteX4" fmla="*/ 3424144 w 5806838"/>
              <a:gd name="connsiteY4" fmla="*/ 2419644 h 3039739"/>
              <a:gd name="connsiteX5" fmla="*/ 4676168 w 5806838"/>
              <a:gd name="connsiteY5" fmla="*/ 2616592 h 3039739"/>
              <a:gd name="connsiteX6" fmla="*/ 5579292 w 5806838"/>
              <a:gd name="connsiteY6" fmla="*/ 2997534 h 3039739"/>
              <a:gd name="connsiteX7" fmla="*/ 0 w 5806838"/>
              <a:gd name="connsiteY7" fmla="*/ 3039739 h 3039739"/>
              <a:gd name="connsiteX0" fmla="*/ 0 w 5174776"/>
              <a:gd name="connsiteY0" fmla="*/ 3039739 h 3039739"/>
              <a:gd name="connsiteX1" fmla="*/ 0 w 5174776"/>
              <a:gd name="connsiteY1" fmla="*/ 0 h 3039739"/>
              <a:gd name="connsiteX2" fmla="*/ 737216 w 5174776"/>
              <a:gd name="connsiteY2" fmla="*/ 1125417 h 3039739"/>
              <a:gd name="connsiteX3" fmla="*/ 2340933 w 5174776"/>
              <a:gd name="connsiteY3" fmla="*/ 1392703 h 3039739"/>
              <a:gd name="connsiteX4" fmla="*/ 3424144 w 5174776"/>
              <a:gd name="connsiteY4" fmla="*/ 2419644 h 3039739"/>
              <a:gd name="connsiteX5" fmla="*/ 4676168 w 5174776"/>
              <a:gd name="connsiteY5" fmla="*/ 2616592 h 3039739"/>
              <a:gd name="connsiteX6" fmla="*/ 4805568 w 5174776"/>
              <a:gd name="connsiteY6" fmla="*/ 3011602 h 3039739"/>
              <a:gd name="connsiteX7" fmla="*/ 0 w 5174776"/>
              <a:gd name="connsiteY7" fmla="*/ 3039739 h 3039739"/>
              <a:gd name="connsiteX0" fmla="*/ 0 w 5174776"/>
              <a:gd name="connsiteY0" fmla="*/ 3039739 h 3039739"/>
              <a:gd name="connsiteX1" fmla="*/ 0 w 5174776"/>
              <a:gd name="connsiteY1" fmla="*/ 0 h 3039739"/>
              <a:gd name="connsiteX2" fmla="*/ 737216 w 5174776"/>
              <a:gd name="connsiteY2" fmla="*/ 1125417 h 3039739"/>
              <a:gd name="connsiteX3" fmla="*/ 2340933 w 5174776"/>
              <a:gd name="connsiteY3" fmla="*/ 1392703 h 3039739"/>
              <a:gd name="connsiteX4" fmla="*/ 3424144 w 5174776"/>
              <a:gd name="connsiteY4" fmla="*/ 2419644 h 3039739"/>
              <a:gd name="connsiteX5" fmla="*/ 4676168 w 5174776"/>
              <a:gd name="connsiteY5" fmla="*/ 2616592 h 3039739"/>
              <a:gd name="connsiteX6" fmla="*/ 4805568 w 5174776"/>
              <a:gd name="connsiteY6" fmla="*/ 3011602 h 3039739"/>
              <a:gd name="connsiteX7" fmla="*/ 0 w 5174776"/>
              <a:gd name="connsiteY7" fmla="*/ 3039739 h 3039739"/>
              <a:gd name="connsiteX0" fmla="*/ 0 w 5174776"/>
              <a:gd name="connsiteY0" fmla="*/ 3039739 h 3039739"/>
              <a:gd name="connsiteX1" fmla="*/ 0 w 5174776"/>
              <a:gd name="connsiteY1" fmla="*/ 0 h 3039739"/>
              <a:gd name="connsiteX2" fmla="*/ 737216 w 5174776"/>
              <a:gd name="connsiteY2" fmla="*/ 1125417 h 3039739"/>
              <a:gd name="connsiteX3" fmla="*/ 2340933 w 5174776"/>
              <a:gd name="connsiteY3" fmla="*/ 1392703 h 3039739"/>
              <a:gd name="connsiteX4" fmla="*/ 3424144 w 5174776"/>
              <a:gd name="connsiteY4" fmla="*/ 2419644 h 3039739"/>
              <a:gd name="connsiteX5" fmla="*/ 4676168 w 5174776"/>
              <a:gd name="connsiteY5" fmla="*/ 2616592 h 3039739"/>
              <a:gd name="connsiteX6" fmla="*/ 4805568 w 5174776"/>
              <a:gd name="connsiteY6" fmla="*/ 3011602 h 3039739"/>
              <a:gd name="connsiteX7" fmla="*/ 0 w 5174776"/>
              <a:gd name="connsiteY7" fmla="*/ 3039739 h 3039739"/>
              <a:gd name="connsiteX0" fmla="*/ 0 w 5174776"/>
              <a:gd name="connsiteY0" fmla="*/ 3841598 h 3841598"/>
              <a:gd name="connsiteX1" fmla="*/ 0 w 5174776"/>
              <a:gd name="connsiteY1" fmla="*/ 0 h 3841598"/>
              <a:gd name="connsiteX2" fmla="*/ 737216 w 5174776"/>
              <a:gd name="connsiteY2" fmla="*/ 1927276 h 3841598"/>
              <a:gd name="connsiteX3" fmla="*/ 2340933 w 5174776"/>
              <a:gd name="connsiteY3" fmla="*/ 2194562 h 3841598"/>
              <a:gd name="connsiteX4" fmla="*/ 3424144 w 5174776"/>
              <a:gd name="connsiteY4" fmla="*/ 3221503 h 3841598"/>
              <a:gd name="connsiteX5" fmla="*/ 4676168 w 5174776"/>
              <a:gd name="connsiteY5" fmla="*/ 3418451 h 3841598"/>
              <a:gd name="connsiteX6" fmla="*/ 4805568 w 5174776"/>
              <a:gd name="connsiteY6" fmla="*/ 3813461 h 3841598"/>
              <a:gd name="connsiteX7" fmla="*/ 0 w 5174776"/>
              <a:gd name="connsiteY7" fmla="*/ 3841598 h 3841598"/>
              <a:gd name="connsiteX0" fmla="*/ 0 w 5174776"/>
              <a:gd name="connsiteY0" fmla="*/ 3841598 h 3841598"/>
              <a:gd name="connsiteX1" fmla="*/ 0 w 5174776"/>
              <a:gd name="connsiteY1" fmla="*/ 0 h 3841598"/>
              <a:gd name="connsiteX2" fmla="*/ 680945 w 5174776"/>
              <a:gd name="connsiteY2" fmla="*/ 1716261 h 3841598"/>
              <a:gd name="connsiteX3" fmla="*/ 2340933 w 5174776"/>
              <a:gd name="connsiteY3" fmla="*/ 2194562 h 3841598"/>
              <a:gd name="connsiteX4" fmla="*/ 3424144 w 5174776"/>
              <a:gd name="connsiteY4" fmla="*/ 3221503 h 3841598"/>
              <a:gd name="connsiteX5" fmla="*/ 4676168 w 5174776"/>
              <a:gd name="connsiteY5" fmla="*/ 3418451 h 3841598"/>
              <a:gd name="connsiteX6" fmla="*/ 4805568 w 5174776"/>
              <a:gd name="connsiteY6" fmla="*/ 3813461 h 3841598"/>
              <a:gd name="connsiteX7" fmla="*/ 0 w 5174776"/>
              <a:gd name="connsiteY7" fmla="*/ 3841598 h 3841598"/>
              <a:gd name="connsiteX0" fmla="*/ 0 w 5174776"/>
              <a:gd name="connsiteY0" fmla="*/ 3841598 h 3841598"/>
              <a:gd name="connsiteX1" fmla="*/ 0 w 5174776"/>
              <a:gd name="connsiteY1" fmla="*/ 0 h 3841598"/>
              <a:gd name="connsiteX2" fmla="*/ 680945 w 5174776"/>
              <a:gd name="connsiteY2" fmla="*/ 1716261 h 3841598"/>
              <a:gd name="connsiteX3" fmla="*/ 2340933 w 5174776"/>
              <a:gd name="connsiteY3" fmla="*/ 2194562 h 3841598"/>
              <a:gd name="connsiteX4" fmla="*/ 3424144 w 5174776"/>
              <a:gd name="connsiteY4" fmla="*/ 3221503 h 3841598"/>
              <a:gd name="connsiteX5" fmla="*/ 4676168 w 5174776"/>
              <a:gd name="connsiteY5" fmla="*/ 3418451 h 3841598"/>
              <a:gd name="connsiteX6" fmla="*/ 4805568 w 5174776"/>
              <a:gd name="connsiteY6" fmla="*/ 3813461 h 3841598"/>
              <a:gd name="connsiteX7" fmla="*/ 0 w 5174776"/>
              <a:gd name="connsiteY7" fmla="*/ 3841598 h 3841598"/>
              <a:gd name="connsiteX0" fmla="*/ 0 w 5174776"/>
              <a:gd name="connsiteY0" fmla="*/ 3841598 h 3841598"/>
              <a:gd name="connsiteX1" fmla="*/ 0 w 5174776"/>
              <a:gd name="connsiteY1" fmla="*/ 0 h 3841598"/>
              <a:gd name="connsiteX2" fmla="*/ 680945 w 5174776"/>
              <a:gd name="connsiteY2" fmla="*/ 1716261 h 3841598"/>
              <a:gd name="connsiteX3" fmla="*/ 2411271 w 5174776"/>
              <a:gd name="connsiteY3" fmla="*/ 2025750 h 3841598"/>
              <a:gd name="connsiteX4" fmla="*/ 3424144 w 5174776"/>
              <a:gd name="connsiteY4" fmla="*/ 3221503 h 3841598"/>
              <a:gd name="connsiteX5" fmla="*/ 4676168 w 5174776"/>
              <a:gd name="connsiteY5" fmla="*/ 3418451 h 3841598"/>
              <a:gd name="connsiteX6" fmla="*/ 4805568 w 5174776"/>
              <a:gd name="connsiteY6" fmla="*/ 3813461 h 3841598"/>
              <a:gd name="connsiteX7" fmla="*/ 0 w 5174776"/>
              <a:gd name="connsiteY7" fmla="*/ 3841598 h 3841598"/>
              <a:gd name="connsiteX0" fmla="*/ 0 w 5174776"/>
              <a:gd name="connsiteY0" fmla="*/ 3841598 h 3841598"/>
              <a:gd name="connsiteX1" fmla="*/ 0 w 5174776"/>
              <a:gd name="connsiteY1" fmla="*/ 0 h 3841598"/>
              <a:gd name="connsiteX2" fmla="*/ 680945 w 5174776"/>
              <a:gd name="connsiteY2" fmla="*/ 1716261 h 3841598"/>
              <a:gd name="connsiteX3" fmla="*/ 2411271 w 5174776"/>
              <a:gd name="connsiteY3" fmla="*/ 2025750 h 3841598"/>
              <a:gd name="connsiteX4" fmla="*/ 3747701 w 5174776"/>
              <a:gd name="connsiteY4" fmla="*/ 3390316 h 3841598"/>
              <a:gd name="connsiteX5" fmla="*/ 4676168 w 5174776"/>
              <a:gd name="connsiteY5" fmla="*/ 3418451 h 3841598"/>
              <a:gd name="connsiteX6" fmla="*/ 4805568 w 5174776"/>
              <a:gd name="connsiteY6" fmla="*/ 3813461 h 3841598"/>
              <a:gd name="connsiteX7" fmla="*/ 0 w 5174776"/>
              <a:gd name="connsiteY7" fmla="*/ 3841598 h 3841598"/>
              <a:gd name="connsiteX0" fmla="*/ 0 w 5398824"/>
              <a:gd name="connsiteY0" fmla="*/ 3841598 h 3841598"/>
              <a:gd name="connsiteX1" fmla="*/ 0 w 5398824"/>
              <a:gd name="connsiteY1" fmla="*/ 0 h 3841598"/>
              <a:gd name="connsiteX2" fmla="*/ 680945 w 5398824"/>
              <a:gd name="connsiteY2" fmla="*/ 1716261 h 3841598"/>
              <a:gd name="connsiteX3" fmla="*/ 2411271 w 5398824"/>
              <a:gd name="connsiteY3" fmla="*/ 2025750 h 3841598"/>
              <a:gd name="connsiteX4" fmla="*/ 3747701 w 5398824"/>
              <a:gd name="connsiteY4" fmla="*/ 3390316 h 3841598"/>
              <a:gd name="connsiteX5" fmla="*/ 5196673 w 5398824"/>
              <a:gd name="connsiteY5" fmla="*/ 3404383 h 3841598"/>
              <a:gd name="connsiteX6" fmla="*/ 4805568 w 5398824"/>
              <a:gd name="connsiteY6" fmla="*/ 3813461 h 3841598"/>
              <a:gd name="connsiteX7" fmla="*/ 0 w 5398824"/>
              <a:gd name="connsiteY7" fmla="*/ 3841598 h 3841598"/>
              <a:gd name="connsiteX0" fmla="*/ 0 w 5398824"/>
              <a:gd name="connsiteY0" fmla="*/ 3574312 h 3574312"/>
              <a:gd name="connsiteX1" fmla="*/ 0 w 5398824"/>
              <a:gd name="connsiteY1" fmla="*/ 0 h 3574312"/>
              <a:gd name="connsiteX2" fmla="*/ 680945 w 5398824"/>
              <a:gd name="connsiteY2" fmla="*/ 1448975 h 3574312"/>
              <a:gd name="connsiteX3" fmla="*/ 2411271 w 5398824"/>
              <a:gd name="connsiteY3" fmla="*/ 1758464 h 3574312"/>
              <a:gd name="connsiteX4" fmla="*/ 3747701 w 5398824"/>
              <a:gd name="connsiteY4" fmla="*/ 3123030 h 3574312"/>
              <a:gd name="connsiteX5" fmla="*/ 5196673 w 5398824"/>
              <a:gd name="connsiteY5" fmla="*/ 3137097 h 3574312"/>
              <a:gd name="connsiteX6" fmla="*/ 4805568 w 5398824"/>
              <a:gd name="connsiteY6" fmla="*/ 3546175 h 3574312"/>
              <a:gd name="connsiteX7" fmla="*/ 0 w 5398824"/>
              <a:gd name="connsiteY7" fmla="*/ 3574312 h 3574312"/>
              <a:gd name="connsiteX0" fmla="*/ 0 w 5554183"/>
              <a:gd name="connsiteY0" fmla="*/ 3574312 h 3574312"/>
              <a:gd name="connsiteX1" fmla="*/ 0 w 5554183"/>
              <a:gd name="connsiteY1" fmla="*/ 0 h 3574312"/>
              <a:gd name="connsiteX2" fmla="*/ 680945 w 5554183"/>
              <a:gd name="connsiteY2" fmla="*/ 1448975 h 3574312"/>
              <a:gd name="connsiteX3" fmla="*/ 2411271 w 5554183"/>
              <a:gd name="connsiteY3" fmla="*/ 1758464 h 3574312"/>
              <a:gd name="connsiteX4" fmla="*/ 3747701 w 5554183"/>
              <a:gd name="connsiteY4" fmla="*/ 3123030 h 3574312"/>
              <a:gd name="connsiteX5" fmla="*/ 5421756 w 5554183"/>
              <a:gd name="connsiteY5" fmla="*/ 3123030 h 3574312"/>
              <a:gd name="connsiteX6" fmla="*/ 4805568 w 5554183"/>
              <a:gd name="connsiteY6" fmla="*/ 3546175 h 3574312"/>
              <a:gd name="connsiteX7" fmla="*/ 0 w 5554183"/>
              <a:gd name="connsiteY7" fmla="*/ 3574312 h 3574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54183" h="3574312">
                <a:moveTo>
                  <a:pt x="0" y="3574312"/>
                </a:moveTo>
                <a:lnTo>
                  <a:pt x="0" y="0"/>
                </a:lnTo>
                <a:cubicBezTo>
                  <a:pt x="339523" y="206327"/>
                  <a:pt x="341422" y="1242648"/>
                  <a:pt x="680945" y="1448975"/>
                </a:cubicBezTo>
                <a:cubicBezTo>
                  <a:pt x="1068756" y="1713916"/>
                  <a:pt x="1705077" y="1439410"/>
                  <a:pt x="2411271" y="1758464"/>
                </a:cubicBezTo>
                <a:cubicBezTo>
                  <a:pt x="3077140" y="2114845"/>
                  <a:pt x="3158738" y="2871970"/>
                  <a:pt x="3747701" y="3123030"/>
                </a:cubicBezTo>
                <a:cubicBezTo>
                  <a:pt x="4209590" y="3289497"/>
                  <a:pt x="5149316" y="3010303"/>
                  <a:pt x="5421756" y="3123030"/>
                </a:cubicBezTo>
                <a:cubicBezTo>
                  <a:pt x="5694197" y="3235758"/>
                  <a:pt x="5573206" y="3494408"/>
                  <a:pt x="4805568" y="3546175"/>
                </a:cubicBezTo>
                <a:lnTo>
                  <a:pt x="0" y="3574312"/>
                </a:lnTo>
                <a:close/>
              </a:path>
            </a:pathLst>
          </a:custGeom>
          <a:noFill/>
          <a:ln w="38100">
            <a:solidFill>
              <a:srgbClr val="D8E1E6"/>
            </a:solidFill>
          </a:ln>
          <a:effectLst>
            <a:outerShdw blurRad="3048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C3BFF758-BA43-49E1-888C-AA24292F5940}"/>
              </a:ext>
            </a:extLst>
          </p:cNvPr>
          <p:cNvSpPr txBox="1"/>
          <p:nvPr/>
        </p:nvSpPr>
        <p:spPr>
          <a:xfrm>
            <a:off x="2279443" y="2599566"/>
            <a:ext cx="80481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7200" b="0" i="0" u="none" strike="noStrike" kern="1200" cap="none" spc="0" normalizeH="0" baseline="0" noProof="0" dirty="0">
                <a:ln>
                  <a:noFill/>
                </a:ln>
                <a:solidFill>
                  <a:srgbClr val="8B9A9A"/>
                </a:solidFill>
                <a:effectLst/>
                <a:uLnTx/>
                <a:uFillTx/>
                <a:latin typeface="Hey October" pitchFamily="2" charset="0"/>
                <a:ea typeface="+mn-ea"/>
                <a:cs typeface="+mn-cs"/>
              </a:rPr>
              <a:t>Terima Kasih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xmlns="" id="{50F9A45D-6F3C-4A72-A993-0593AEBAD6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278" b="10255"/>
          <a:stretch/>
        </p:blipFill>
        <p:spPr>
          <a:xfrm>
            <a:off x="0" y="-1180178"/>
            <a:ext cx="2470996" cy="382182"/>
          </a:xfrm>
          <a:prstGeom prst="rect">
            <a:avLst/>
          </a:prstGeom>
        </p:spPr>
      </p:pic>
      <p:sp>
        <p:nvSpPr>
          <p:cNvPr id="58" name="Isosceles Triangle 4">
            <a:extLst>
              <a:ext uri="{FF2B5EF4-FFF2-40B4-BE49-F238E27FC236}">
                <a16:creationId xmlns:a16="http://schemas.microsoft.com/office/drawing/2014/main" xmlns="" id="{45367FAB-FF46-4809-998A-7C26C2FFF7E1}"/>
              </a:ext>
            </a:extLst>
          </p:cNvPr>
          <p:cNvSpPr/>
          <p:nvPr/>
        </p:nvSpPr>
        <p:spPr>
          <a:xfrm flipH="1" flipV="1">
            <a:off x="6699716" y="-170293"/>
            <a:ext cx="5548301" cy="3404105"/>
          </a:xfrm>
          <a:custGeom>
            <a:avLst/>
            <a:gdLst>
              <a:gd name="connsiteX0" fmla="*/ 0 w 4974381"/>
              <a:gd name="connsiteY0" fmla="*/ 3039739 h 3039739"/>
              <a:gd name="connsiteX1" fmla="*/ 0 w 4974381"/>
              <a:gd name="connsiteY1" fmla="*/ 0 h 3039739"/>
              <a:gd name="connsiteX2" fmla="*/ 4974381 w 4974381"/>
              <a:gd name="connsiteY2" fmla="*/ 3039739 h 3039739"/>
              <a:gd name="connsiteX3" fmla="*/ 0 w 4974381"/>
              <a:gd name="connsiteY3" fmla="*/ 3039739 h 3039739"/>
              <a:gd name="connsiteX0" fmla="*/ 0 w 4974381"/>
              <a:gd name="connsiteY0" fmla="*/ 3039739 h 3039739"/>
              <a:gd name="connsiteX1" fmla="*/ 0 w 4974381"/>
              <a:gd name="connsiteY1" fmla="*/ 0 h 3039739"/>
              <a:gd name="connsiteX2" fmla="*/ 737216 w 4974381"/>
              <a:gd name="connsiteY2" fmla="*/ 1125417 h 3039739"/>
              <a:gd name="connsiteX3" fmla="*/ 4974381 w 4974381"/>
              <a:gd name="connsiteY3" fmla="*/ 3039739 h 3039739"/>
              <a:gd name="connsiteX4" fmla="*/ 0 w 4974381"/>
              <a:gd name="connsiteY4" fmla="*/ 3039739 h 3039739"/>
              <a:gd name="connsiteX0" fmla="*/ 0 w 4974381"/>
              <a:gd name="connsiteY0" fmla="*/ 3039739 h 3039739"/>
              <a:gd name="connsiteX1" fmla="*/ 0 w 4974381"/>
              <a:gd name="connsiteY1" fmla="*/ 0 h 3039739"/>
              <a:gd name="connsiteX2" fmla="*/ 737216 w 4974381"/>
              <a:gd name="connsiteY2" fmla="*/ 1125417 h 3039739"/>
              <a:gd name="connsiteX3" fmla="*/ 4974381 w 4974381"/>
              <a:gd name="connsiteY3" fmla="*/ 3039739 h 3039739"/>
              <a:gd name="connsiteX4" fmla="*/ 0 w 4974381"/>
              <a:gd name="connsiteY4" fmla="*/ 3039739 h 3039739"/>
              <a:gd name="connsiteX0" fmla="*/ 0 w 5023690"/>
              <a:gd name="connsiteY0" fmla="*/ 3039739 h 3039739"/>
              <a:gd name="connsiteX1" fmla="*/ 0 w 5023690"/>
              <a:gd name="connsiteY1" fmla="*/ 0 h 3039739"/>
              <a:gd name="connsiteX2" fmla="*/ 737216 w 5023690"/>
              <a:gd name="connsiteY2" fmla="*/ 1125417 h 3039739"/>
              <a:gd name="connsiteX3" fmla="*/ 2791099 w 5023690"/>
              <a:gd name="connsiteY3" fmla="*/ 1786598 h 3039739"/>
              <a:gd name="connsiteX4" fmla="*/ 4974381 w 5023690"/>
              <a:gd name="connsiteY4" fmla="*/ 3039739 h 3039739"/>
              <a:gd name="connsiteX5" fmla="*/ 0 w 5023690"/>
              <a:gd name="connsiteY5" fmla="*/ 3039739 h 3039739"/>
              <a:gd name="connsiteX0" fmla="*/ 0 w 5142215"/>
              <a:gd name="connsiteY0" fmla="*/ 3039739 h 3039739"/>
              <a:gd name="connsiteX1" fmla="*/ 0 w 5142215"/>
              <a:gd name="connsiteY1" fmla="*/ 0 h 3039739"/>
              <a:gd name="connsiteX2" fmla="*/ 737216 w 5142215"/>
              <a:gd name="connsiteY2" fmla="*/ 1125417 h 3039739"/>
              <a:gd name="connsiteX3" fmla="*/ 2791099 w 5142215"/>
              <a:gd name="connsiteY3" fmla="*/ 1786598 h 3039739"/>
              <a:gd name="connsiteX4" fmla="*/ 3846175 w 5142215"/>
              <a:gd name="connsiteY4" fmla="*/ 2616592 h 3039739"/>
              <a:gd name="connsiteX5" fmla="*/ 4974381 w 5142215"/>
              <a:gd name="connsiteY5" fmla="*/ 3039739 h 3039739"/>
              <a:gd name="connsiteX6" fmla="*/ 0 w 5142215"/>
              <a:gd name="connsiteY6" fmla="*/ 3039739 h 3039739"/>
              <a:gd name="connsiteX0" fmla="*/ 0 w 5219530"/>
              <a:gd name="connsiteY0" fmla="*/ 3039739 h 3096009"/>
              <a:gd name="connsiteX1" fmla="*/ 0 w 5219530"/>
              <a:gd name="connsiteY1" fmla="*/ 0 h 3096009"/>
              <a:gd name="connsiteX2" fmla="*/ 737216 w 5219530"/>
              <a:gd name="connsiteY2" fmla="*/ 1125417 h 3096009"/>
              <a:gd name="connsiteX3" fmla="*/ 2791099 w 5219530"/>
              <a:gd name="connsiteY3" fmla="*/ 1786598 h 3096009"/>
              <a:gd name="connsiteX4" fmla="*/ 3846175 w 5219530"/>
              <a:gd name="connsiteY4" fmla="*/ 2616592 h 3096009"/>
              <a:gd name="connsiteX5" fmla="*/ 5058787 w 5219530"/>
              <a:gd name="connsiteY5" fmla="*/ 3096009 h 3096009"/>
              <a:gd name="connsiteX6" fmla="*/ 0 w 5219530"/>
              <a:gd name="connsiteY6" fmla="*/ 3039739 h 3096009"/>
              <a:gd name="connsiteX0" fmla="*/ 0 w 5219530"/>
              <a:gd name="connsiteY0" fmla="*/ 3039739 h 3096009"/>
              <a:gd name="connsiteX1" fmla="*/ 0 w 5219530"/>
              <a:gd name="connsiteY1" fmla="*/ 0 h 3096009"/>
              <a:gd name="connsiteX2" fmla="*/ 737216 w 5219530"/>
              <a:gd name="connsiteY2" fmla="*/ 1125417 h 3096009"/>
              <a:gd name="connsiteX3" fmla="*/ 2340933 w 5219530"/>
              <a:gd name="connsiteY3" fmla="*/ 1589651 h 3096009"/>
              <a:gd name="connsiteX4" fmla="*/ 3846175 w 5219530"/>
              <a:gd name="connsiteY4" fmla="*/ 2616592 h 3096009"/>
              <a:gd name="connsiteX5" fmla="*/ 5058787 w 5219530"/>
              <a:gd name="connsiteY5" fmla="*/ 3096009 h 3096009"/>
              <a:gd name="connsiteX6" fmla="*/ 0 w 5219530"/>
              <a:gd name="connsiteY6" fmla="*/ 3039739 h 3096009"/>
              <a:gd name="connsiteX0" fmla="*/ 0 w 5219530"/>
              <a:gd name="connsiteY0" fmla="*/ 3039739 h 3096009"/>
              <a:gd name="connsiteX1" fmla="*/ 0 w 5219530"/>
              <a:gd name="connsiteY1" fmla="*/ 0 h 3096009"/>
              <a:gd name="connsiteX2" fmla="*/ 737216 w 5219530"/>
              <a:gd name="connsiteY2" fmla="*/ 1125417 h 3096009"/>
              <a:gd name="connsiteX3" fmla="*/ 2340933 w 5219530"/>
              <a:gd name="connsiteY3" fmla="*/ 1589651 h 3096009"/>
              <a:gd name="connsiteX4" fmla="*/ 3846175 w 5219530"/>
              <a:gd name="connsiteY4" fmla="*/ 2616592 h 3096009"/>
              <a:gd name="connsiteX5" fmla="*/ 5058787 w 5219530"/>
              <a:gd name="connsiteY5" fmla="*/ 3096009 h 3096009"/>
              <a:gd name="connsiteX6" fmla="*/ 0 w 5219530"/>
              <a:gd name="connsiteY6" fmla="*/ 3039739 h 3096009"/>
              <a:gd name="connsiteX0" fmla="*/ 0 w 5250443"/>
              <a:gd name="connsiteY0" fmla="*/ 3039739 h 3096009"/>
              <a:gd name="connsiteX1" fmla="*/ 0 w 5250443"/>
              <a:gd name="connsiteY1" fmla="*/ 0 h 3096009"/>
              <a:gd name="connsiteX2" fmla="*/ 737216 w 5250443"/>
              <a:gd name="connsiteY2" fmla="*/ 1125417 h 3096009"/>
              <a:gd name="connsiteX3" fmla="*/ 2340933 w 5250443"/>
              <a:gd name="connsiteY3" fmla="*/ 1589651 h 3096009"/>
              <a:gd name="connsiteX4" fmla="*/ 3846175 w 5250443"/>
              <a:gd name="connsiteY4" fmla="*/ 2616592 h 3096009"/>
              <a:gd name="connsiteX5" fmla="*/ 5058787 w 5250443"/>
              <a:gd name="connsiteY5" fmla="*/ 3096009 h 3096009"/>
              <a:gd name="connsiteX6" fmla="*/ 0 w 5250443"/>
              <a:gd name="connsiteY6" fmla="*/ 3039739 h 3096009"/>
              <a:gd name="connsiteX0" fmla="*/ 0 w 5250443"/>
              <a:gd name="connsiteY0" fmla="*/ 3039739 h 3096009"/>
              <a:gd name="connsiteX1" fmla="*/ 0 w 5250443"/>
              <a:gd name="connsiteY1" fmla="*/ 0 h 3096009"/>
              <a:gd name="connsiteX2" fmla="*/ 737216 w 5250443"/>
              <a:gd name="connsiteY2" fmla="*/ 1125417 h 3096009"/>
              <a:gd name="connsiteX3" fmla="*/ 2340933 w 5250443"/>
              <a:gd name="connsiteY3" fmla="*/ 1392703 h 3096009"/>
              <a:gd name="connsiteX4" fmla="*/ 3846175 w 5250443"/>
              <a:gd name="connsiteY4" fmla="*/ 2616592 h 3096009"/>
              <a:gd name="connsiteX5" fmla="*/ 5058787 w 5250443"/>
              <a:gd name="connsiteY5" fmla="*/ 3096009 h 3096009"/>
              <a:gd name="connsiteX6" fmla="*/ 0 w 5250443"/>
              <a:gd name="connsiteY6" fmla="*/ 3039739 h 3096009"/>
              <a:gd name="connsiteX0" fmla="*/ 0 w 5212428"/>
              <a:gd name="connsiteY0" fmla="*/ 3039739 h 3096009"/>
              <a:gd name="connsiteX1" fmla="*/ 0 w 5212428"/>
              <a:gd name="connsiteY1" fmla="*/ 0 h 3096009"/>
              <a:gd name="connsiteX2" fmla="*/ 737216 w 5212428"/>
              <a:gd name="connsiteY2" fmla="*/ 1125417 h 3096009"/>
              <a:gd name="connsiteX3" fmla="*/ 2340933 w 5212428"/>
              <a:gd name="connsiteY3" fmla="*/ 1392703 h 3096009"/>
              <a:gd name="connsiteX4" fmla="*/ 3424144 w 5212428"/>
              <a:gd name="connsiteY4" fmla="*/ 2419644 h 3096009"/>
              <a:gd name="connsiteX5" fmla="*/ 5058787 w 5212428"/>
              <a:gd name="connsiteY5" fmla="*/ 3096009 h 3096009"/>
              <a:gd name="connsiteX6" fmla="*/ 0 w 5212428"/>
              <a:gd name="connsiteY6" fmla="*/ 3039739 h 3096009"/>
              <a:gd name="connsiteX0" fmla="*/ 0 w 5366384"/>
              <a:gd name="connsiteY0" fmla="*/ 3039739 h 3096009"/>
              <a:gd name="connsiteX1" fmla="*/ 0 w 5366384"/>
              <a:gd name="connsiteY1" fmla="*/ 0 h 3096009"/>
              <a:gd name="connsiteX2" fmla="*/ 737216 w 5366384"/>
              <a:gd name="connsiteY2" fmla="*/ 1125417 h 3096009"/>
              <a:gd name="connsiteX3" fmla="*/ 2340933 w 5366384"/>
              <a:gd name="connsiteY3" fmla="*/ 1392703 h 3096009"/>
              <a:gd name="connsiteX4" fmla="*/ 3424144 w 5366384"/>
              <a:gd name="connsiteY4" fmla="*/ 2419644 h 3096009"/>
              <a:gd name="connsiteX5" fmla="*/ 4676168 w 5366384"/>
              <a:gd name="connsiteY5" fmla="*/ 2616592 h 3096009"/>
              <a:gd name="connsiteX6" fmla="*/ 5058787 w 5366384"/>
              <a:gd name="connsiteY6" fmla="*/ 3096009 h 3096009"/>
              <a:gd name="connsiteX7" fmla="*/ 0 w 5366384"/>
              <a:gd name="connsiteY7" fmla="*/ 3039739 h 3096009"/>
              <a:gd name="connsiteX0" fmla="*/ 0 w 5009576"/>
              <a:gd name="connsiteY0" fmla="*/ 3039739 h 3081941"/>
              <a:gd name="connsiteX1" fmla="*/ 0 w 5009576"/>
              <a:gd name="connsiteY1" fmla="*/ 0 h 3081941"/>
              <a:gd name="connsiteX2" fmla="*/ 737216 w 5009576"/>
              <a:gd name="connsiteY2" fmla="*/ 1125417 h 3081941"/>
              <a:gd name="connsiteX3" fmla="*/ 2340933 w 5009576"/>
              <a:gd name="connsiteY3" fmla="*/ 1392703 h 3081941"/>
              <a:gd name="connsiteX4" fmla="*/ 3424144 w 5009576"/>
              <a:gd name="connsiteY4" fmla="*/ 2419644 h 3081941"/>
              <a:gd name="connsiteX5" fmla="*/ 4676168 w 5009576"/>
              <a:gd name="connsiteY5" fmla="*/ 2616592 h 3081941"/>
              <a:gd name="connsiteX6" fmla="*/ 4552350 w 5009576"/>
              <a:gd name="connsiteY6" fmla="*/ 3081941 h 3081941"/>
              <a:gd name="connsiteX7" fmla="*/ 0 w 5009576"/>
              <a:gd name="connsiteY7" fmla="*/ 3039739 h 3081941"/>
              <a:gd name="connsiteX0" fmla="*/ 0 w 5806838"/>
              <a:gd name="connsiteY0" fmla="*/ 3039739 h 3039739"/>
              <a:gd name="connsiteX1" fmla="*/ 0 w 5806838"/>
              <a:gd name="connsiteY1" fmla="*/ 0 h 3039739"/>
              <a:gd name="connsiteX2" fmla="*/ 737216 w 5806838"/>
              <a:gd name="connsiteY2" fmla="*/ 1125417 h 3039739"/>
              <a:gd name="connsiteX3" fmla="*/ 2340933 w 5806838"/>
              <a:gd name="connsiteY3" fmla="*/ 1392703 h 3039739"/>
              <a:gd name="connsiteX4" fmla="*/ 3424144 w 5806838"/>
              <a:gd name="connsiteY4" fmla="*/ 2419644 h 3039739"/>
              <a:gd name="connsiteX5" fmla="*/ 4676168 w 5806838"/>
              <a:gd name="connsiteY5" fmla="*/ 2616592 h 3039739"/>
              <a:gd name="connsiteX6" fmla="*/ 5579292 w 5806838"/>
              <a:gd name="connsiteY6" fmla="*/ 2997534 h 3039739"/>
              <a:gd name="connsiteX7" fmla="*/ 0 w 5806838"/>
              <a:gd name="connsiteY7" fmla="*/ 3039739 h 3039739"/>
              <a:gd name="connsiteX0" fmla="*/ 0 w 5174776"/>
              <a:gd name="connsiteY0" fmla="*/ 3039739 h 3039739"/>
              <a:gd name="connsiteX1" fmla="*/ 0 w 5174776"/>
              <a:gd name="connsiteY1" fmla="*/ 0 h 3039739"/>
              <a:gd name="connsiteX2" fmla="*/ 737216 w 5174776"/>
              <a:gd name="connsiteY2" fmla="*/ 1125417 h 3039739"/>
              <a:gd name="connsiteX3" fmla="*/ 2340933 w 5174776"/>
              <a:gd name="connsiteY3" fmla="*/ 1392703 h 3039739"/>
              <a:gd name="connsiteX4" fmla="*/ 3424144 w 5174776"/>
              <a:gd name="connsiteY4" fmla="*/ 2419644 h 3039739"/>
              <a:gd name="connsiteX5" fmla="*/ 4676168 w 5174776"/>
              <a:gd name="connsiteY5" fmla="*/ 2616592 h 3039739"/>
              <a:gd name="connsiteX6" fmla="*/ 4805568 w 5174776"/>
              <a:gd name="connsiteY6" fmla="*/ 3011602 h 3039739"/>
              <a:gd name="connsiteX7" fmla="*/ 0 w 5174776"/>
              <a:gd name="connsiteY7" fmla="*/ 3039739 h 3039739"/>
              <a:gd name="connsiteX0" fmla="*/ 0 w 5174776"/>
              <a:gd name="connsiteY0" fmla="*/ 3039739 h 3039739"/>
              <a:gd name="connsiteX1" fmla="*/ 0 w 5174776"/>
              <a:gd name="connsiteY1" fmla="*/ 0 h 3039739"/>
              <a:gd name="connsiteX2" fmla="*/ 737216 w 5174776"/>
              <a:gd name="connsiteY2" fmla="*/ 1125417 h 3039739"/>
              <a:gd name="connsiteX3" fmla="*/ 2340933 w 5174776"/>
              <a:gd name="connsiteY3" fmla="*/ 1392703 h 3039739"/>
              <a:gd name="connsiteX4" fmla="*/ 3424144 w 5174776"/>
              <a:gd name="connsiteY4" fmla="*/ 2419644 h 3039739"/>
              <a:gd name="connsiteX5" fmla="*/ 4676168 w 5174776"/>
              <a:gd name="connsiteY5" fmla="*/ 2616592 h 3039739"/>
              <a:gd name="connsiteX6" fmla="*/ 4805568 w 5174776"/>
              <a:gd name="connsiteY6" fmla="*/ 3011602 h 3039739"/>
              <a:gd name="connsiteX7" fmla="*/ 0 w 5174776"/>
              <a:gd name="connsiteY7" fmla="*/ 3039739 h 3039739"/>
              <a:gd name="connsiteX0" fmla="*/ 0 w 5174776"/>
              <a:gd name="connsiteY0" fmla="*/ 3039739 h 3039739"/>
              <a:gd name="connsiteX1" fmla="*/ 0 w 5174776"/>
              <a:gd name="connsiteY1" fmla="*/ 0 h 3039739"/>
              <a:gd name="connsiteX2" fmla="*/ 737216 w 5174776"/>
              <a:gd name="connsiteY2" fmla="*/ 1125417 h 3039739"/>
              <a:gd name="connsiteX3" fmla="*/ 2340933 w 5174776"/>
              <a:gd name="connsiteY3" fmla="*/ 1392703 h 3039739"/>
              <a:gd name="connsiteX4" fmla="*/ 3424144 w 5174776"/>
              <a:gd name="connsiteY4" fmla="*/ 2419644 h 3039739"/>
              <a:gd name="connsiteX5" fmla="*/ 4676168 w 5174776"/>
              <a:gd name="connsiteY5" fmla="*/ 2616592 h 3039739"/>
              <a:gd name="connsiteX6" fmla="*/ 4805568 w 5174776"/>
              <a:gd name="connsiteY6" fmla="*/ 3011602 h 3039739"/>
              <a:gd name="connsiteX7" fmla="*/ 0 w 5174776"/>
              <a:gd name="connsiteY7" fmla="*/ 3039739 h 3039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74776" h="3039739">
                <a:moveTo>
                  <a:pt x="0" y="3039739"/>
                </a:moveTo>
                <a:lnTo>
                  <a:pt x="0" y="0"/>
                </a:lnTo>
                <a:cubicBezTo>
                  <a:pt x="339523" y="206327"/>
                  <a:pt x="397693" y="919090"/>
                  <a:pt x="737216" y="1125417"/>
                </a:cubicBezTo>
                <a:cubicBezTo>
                  <a:pt x="1110959" y="1446629"/>
                  <a:pt x="1634739" y="1073649"/>
                  <a:pt x="2340933" y="1392703"/>
                </a:cubicBezTo>
                <a:cubicBezTo>
                  <a:pt x="3006802" y="1749084"/>
                  <a:pt x="2835181" y="2168584"/>
                  <a:pt x="3424144" y="2419644"/>
                </a:cubicBezTo>
                <a:cubicBezTo>
                  <a:pt x="3886033" y="2586111"/>
                  <a:pt x="4403728" y="2503865"/>
                  <a:pt x="4676168" y="2616592"/>
                </a:cubicBezTo>
                <a:cubicBezTo>
                  <a:pt x="4948609" y="2729320"/>
                  <a:pt x="5573206" y="2959835"/>
                  <a:pt x="4805568" y="3011602"/>
                </a:cubicBezTo>
                <a:lnTo>
                  <a:pt x="0" y="3039739"/>
                </a:lnTo>
                <a:close/>
              </a:path>
            </a:pathLst>
          </a:custGeom>
          <a:solidFill>
            <a:srgbClr val="AAB7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Isosceles Triangle 4">
            <a:extLst>
              <a:ext uri="{FF2B5EF4-FFF2-40B4-BE49-F238E27FC236}">
                <a16:creationId xmlns:a16="http://schemas.microsoft.com/office/drawing/2014/main" xmlns="" id="{BC419E89-FC17-47BB-A4F5-964FCFB4BE24}"/>
              </a:ext>
            </a:extLst>
          </p:cNvPr>
          <p:cNvSpPr/>
          <p:nvPr/>
        </p:nvSpPr>
        <p:spPr>
          <a:xfrm flipH="1" flipV="1">
            <a:off x="6699717" y="-246493"/>
            <a:ext cx="5554183" cy="3574312"/>
          </a:xfrm>
          <a:custGeom>
            <a:avLst/>
            <a:gdLst>
              <a:gd name="connsiteX0" fmla="*/ 0 w 4974381"/>
              <a:gd name="connsiteY0" fmla="*/ 3039739 h 3039739"/>
              <a:gd name="connsiteX1" fmla="*/ 0 w 4974381"/>
              <a:gd name="connsiteY1" fmla="*/ 0 h 3039739"/>
              <a:gd name="connsiteX2" fmla="*/ 4974381 w 4974381"/>
              <a:gd name="connsiteY2" fmla="*/ 3039739 h 3039739"/>
              <a:gd name="connsiteX3" fmla="*/ 0 w 4974381"/>
              <a:gd name="connsiteY3" fmla="*/ 3039739 h 3039739"/>
              <a:gd name="connsiteX0" fmla="*/ 0 w 4974381"/>
              <a:gd name="connsiteY0" fmla="*/ 3039739 h 3039739"/>
              <a:gd name="connsiteX1" fmla="*/ 0 w 4974381"/>
              <a:gd name="connsiteY1" fmla="*/ 0 h 3039739"/>
              <a:gd name="connsiteX2" fmla="*/ 737216 w 4974381"/>
              <a:gd name="connsiteY2" fmla="*/ 1125417 h 3039739"/>
              <a:gd name="connsiteX3" fmla="*/ 4974381 w 4974381"/>
              <a:gd name="connsiteY3" fmla="*/ 3039739 h 3039739"/>
              <a:gd name="connsiteX4" fmla="*/ 0 w 4974381"/>
              <a:gd name="connsiteY4" fmla="*/ 3039739 h 3039739"/>
              <a:gd name="connsiteX0" fmla="*/ 0 w 4974381"/>
              <a:gd name="connsiteY0" fmla="*/ 3039739 h 3039739"/>
              <a:gd name="connsiteX1" fmla="*/ 0 w 4974381"/>
              <a:gd name="connsiteY1" fmla="*/ 0 h 3039739"/>
              <a:gd name="connsiteX2" fmla="*/ 737216 w 4974381"/>
              <a:gd name="connsiteY2" fmla="*/ 1125417 h 3039739"/>
              <a:gd name="connsiteX3" fmla="*/ 4974381 w 4974381"/>
              <a:gd name="connsiteY3" fmla="*/ 3039739 h 3039739"/>
              <a:gd name="connsiteX4" fmla="*/ 0 w 4974381"/>
              <a:gd name="connsiteY4" fmla="*/ 3039739 h 3039739"/>
              <a:gd name="connsiteX0" fmla="*/ 0 w 5023690"/>
              <a:gd name="connsiteY0" fmla="*/ 3039739 h 3039739"/>
              <a:gd name="connsiteX1" fmla="*/ 0 w 5023690"/>
              <a:gd name="connsiteY1" fmla="*/ 0 h 3039739"/>
              <a:gd name="connsiteX2" fmla="*/ 737216 w 5023690"/>
              <a:gd name="connsiteY2" fmla="*/ 1125417 h 3039739"/>
              <a:gd name="connsiteX3" fmla="*/ 2791099 w 5023690"/>
              <a:gd name="connsiteY3" fmla="*/ 1786598 h 3039739"/>
              <a:gd name="connsiteX4" fmla="*/ 4974381 w 5023690"/>
              <a:gd name="connsiteY4" fmla="*/ 3039739 h 3039739"/>
              <a:gd name="connsiteX5" fmla="*/ 0 w 5023690"/>
              <a:gd name="connsiteY5" fmla="*/ 3039739 h 3039739"/>
              <a:gd name="connsiteX0" fmla="*/ 0 w 5142215"/>
              <a:gd name="connsiteY0" fmla="*/ 3039739 h 3039739"/>
              <a:gd name="connsiteX1" fmla="*/ 0 w 5142215"/>
              <a:gd name="connsiteY1" fmla="*/ 0 h 3039739"/>
              <a:gd name="connsiteX2" fmla="*/ 737216 w 5142215"/>
              <a:gd name="connsiteY2" fmla="*/ 1125417 h 3039739"/>
              <a:gd name="connsiteX3" fmla="*/ 2791099 w 5142215"/>
              <a:gd name="connsiteY3" fmla="*/ 1786598 h 3039739"/>
              <a:gd name="connsiteX4" fmla="*/ 3846175 w 5142215"/>
              <a:gd name="connsiteY4" fmla="*/ 2616592 h 3039739"/>
              <a:gd name="connsiteX5" fmla="*/ 4974381 w 5142215"/>
              <a:gd name="connsiteY5" fmla="*/ 3039739 h 3039739"/>
              <a:gd name="connsiteX6" fmla="*/ 0 w 5142215"/>
              <a:gd name="connsiteY6" fmla="*/ 3039739 h 3039739"/>
              <a:gd name="connsiteX0" fmla="*/ 0 w 5219530"/>
              <a:gd name="connsiteY0" fmla="*/ 3039739 h 3096009"/>
              <a:gd name="connsiteX1" fmla="*/ 0 w 5219530"/>
              <a:gd name="connsiteY1" fmla="*/ 0 h 3096009"/>
              <a:gd name="connsiteX2" fmla="*/ 737216 w 5219530"/>
              <a:gd name="connsiteY2" fmla="*/ 1125417 h 3096009"/>
              <a:gd name="connsiteX3" fmla="*/ 2791099 w 5219530"/>
              <a:gd name="connsiteY3" fmla="*/ 1786598 h 3096009"/>
              <a:gd name="connsiteX4" fmla="*/ 3846175 w 5219530"/>
              <a:gd name="connsiteY4" fmla="*/ 2616592 h 3096009"/>
              <a:gd name="connsiteX5" fmla="*/ 5058787 w 5219530"/>
              <a:gd name="connsiteY5" fmla="*/ 3096009 h 3096009"/>
              <a:gd name="connsiteX6" fmla="*/ 0 w 5219530"/>
              <a:gd name="connsiteY6" fmla="*/ 3039739 h 3096009"/>
              <a:gd name="connsiteX0" fmla="*/ 0 w 5219530"/>
              <a:gd name="connsiteY0" fmla="*/ 3039739 h 3096009"/>
              <a:gd name="connsiteX1" fmla="*/ 0 w 5219530"/>
              <a:gd name="connsiteY1" fmla="*/ 0 h 3096009"/>
              <a:gd name="connsiteX2" fmla="*/ 737216 w 5219530"/>
              <a:gd name="connsiteY2" fmla="*/ 1125417 h 3096009"/>
              <a:gd name="connsiteX3" fmla="*/ 2340933 w 5219530"/>
              <a:gd name="connsiteY3" fmla="*/ 1589651 h 3096009"/>
              <a:gd name="connsiteX4" fmla="*/ 3846175 w 5219530"/>
              <a:gd name="connsiteY4" fmla="*/ 2616592 h 3096009"/>
              <a:gd name="connsiteX5" fmla="*/ 5058787 w 5219530"/>
              <a:gd name="connsiteY5" fmla="*/ 3096009 h 3096009"/>
              <a:gd name="connsiteX6" fmla="*/ 0 w 5219530"/>
              <a:gd name="connsiteY6" fmla="*/ 3039739 h 3096009"/>
              <a:gd name="connsiteX0" fmla="*/ 0 w 5219530"/>
              <a:gd name="connsiteY0" fmla="*/ 3039739 h 3096009"/>
              <a:gd name="connsiteX1" fmla="*/ 0 w 5219530"/>
              <a:gd name="connsiteY1" fmla="*/ 0 h 3096009"/>
              <a:gd name="connsiteX2" fmla="*/ 737216 w 5219530"/>
              <a:gd name="connsiteY2" fmla="*/ 1125417 h 3096009"/>
              <a:gd name="connsiteX3" fmla="*/ 2340933 w 5219530"/>
              <a:gd name="connsiteY3" fmla="*/ 1589651 h 3096009"/>
              <a:gd name="connsiteX4" fmla="*/ 3846175 w 5219530"/>
              <a:gd name="connsiteY4" fmla="*/ 2616592 h 3096009"/>
              <a:gd name="connsiteX5" fmla="*/ 5058787 w 5219530"/>
              <a:gd name="connsiteY5" fmla="*/ 3096009 h 3096009"/>
              <a:gd name="connsiteX6" fmla="*/ 0 w 5219530"/>
              <a:gd name="connsiteY6" fmla="*/ 3039739 h 3096009"/>
              <a:gd name="connsiteX0" fmla="*/ 0 w 5250443"/>
              <a:gd name="connsiteY0" fmla="*/ 3039739 h 3096009"/>
              <a:gd name="connsiteX1" fmla="*/ 0 w 5250443"/>
              <a:gd name="connsiteY1" fmla="*/ 0 h 3096009"/>
              <a:gd name="connsiteX2" fmla="*/ 737216 w 5250443"/>
              <a:gd name="connsiteY2" fmla="*/ 1125417 h 3096009"/>
              <a:gd name="connsiteX3" fmla="*/ 2340933 w 5250443"/>
              <a:gd name="connsiteY3" fmla="*/ 1589651 h 3096009"/>
              <a:gd name="connsiteX4" fmla="*/ 3846175 w 5250443"/>
              <a:gd name="connsiteY4" fmla="*/ 2616592 h 3096009"/>
              <a:gd name="connsiteX5" fmla="*/ 5058787 w 5250443"/>
              <a:gd name="connsiteY5" fmla="*/ 3096009 h 3096009"/>
              <a:gd name="connsiteX6" fmla="*/ 0 w 5250443"/>
              <a:gd name="connsiteY6" fmla="*/ 3039739 h 3096009"/>
              <a:gd name="connsiteX0" fmla="*/ 0 w 5250443"/>
              <a:gd name="connsiteY0" fmla="*/ 3039739 h 3096009"/>
              <a:gd name="connsiteX1" fmla="*/ 0 w 5250443"/>
              <a:gd name="connsiteY1" fmla="*/ 0 h 3096009"/>
              <a:gd name="connsiteX2" fmla="*/ 737216 w 5250443"/>
              <a:gd name="connsiteY2" fmla="*/ 1125417 h 3096009"/>
              <a:gd name="connsiteX3" fmla="*/ 2340933 w 5250443"/>
              <a:gd name="connsiteY3" fmla="*/ 1392703 h 3096009"/>
              <a:gd name="connsiteX4" fmla="*/ 3846175 w 5250443"/>
              <a:gd name="connsiteY4" fmla="*/ 2616592 h 3096009"/>
              <a:gd name="connsiteX5" fmla="*/ 5058787 w 5250443"/>
              <a:gd name="connsiteY5" fmla="*/ 3096009 h 3096009"/>
              <a:gd name="connsiteX6" fmla="*/ 0 w 5250443"/>
              <a:gd name="connsiteY6" fmla="*/ 3039739 h 3096009"/>
              <a:gd name="connsiteX0" fmla="*/ 0 w 5212428"/>
              <a:gd name="connsiteY0" fmla="*/ 3039739 h 3096009"/>
              <a:gd name="connsiteX1" fmla="*/ 0 w 5212428"/>
              <a:gd name="connsiteY1" fmla="*/ 0 h 3096009"/>
              <a:gd name="connsiteX2" fmla="*/ 737216 w 5212428"/>
              <a:gd name="connsiteY2" fmla="*/ 1125417 h 3096009"/>
              <a:gd name="connsiteX3" fmla="*/ 2340933 w 5212428"/>
              <a:gd name="connsiteY3" fmla="*/ 1392703 h 3096009"/>
              <a:gd name="connsiteX4" fmla="*/ 3424144 w 5212428"/>
              <a:gd name="connsiteY4" fmla="*/ 2419644 h 3096009"/>
              <a:gd name="connsiteX5" fmla="*/ 5058787 w 5212428"/>
              <a:gd name="connsiteY5" fmla="*/ 3096009 h 3096009"/>
              <a:gd name="connsiteX6" fmla="*/ 0 w 5212428"/>
              <a:gd name="connsiteY6" fmla="*/ 3039739 h 3096009"/>
              <a:gd name="connsiteX0" fmla="*/ 0 w 5366384"/>
              <a:gd name="connsiteY0" fmla="*/ 3039739 h 3096009"/>
              <a:gd name="connsiteX1" fmla="*/ 0 w 5366384"/>
              <a:gd name="connsiteY1" fmla="*/ 0 h 3096009"/>
              <a:gd name="connsiteX2" fmla="*/ 737216 w 5366384"/>
              <a:gd name="connsiteY2" fmla="*/ 1125417 h 3096009"/>
              <a:gd name="connsiteX3" fmla="*/ 2340933 w 5366384"/>
              <a:gd name="connsiteY3" fmla="*/ 1392703 h 3096009"/>
              <a:gd name="connsiteX4" fmla="*/ 3424144 w 5366384"/>
              <a:gd name="connsiteY4" fmla="*/ 2419644 h 3096009"/>
              <a:gd name="connsiteX5" fmla="*/ 4676168 w 5366384"/>
              <a:gd name="connsiteY5" fmla="*/ 2616592 h 3096009"/>
              <a:gd name="connsiteX6" fmla="*/ 5058787 w 5366384"/>
              <a:gd name="connsiteY6" fmla="*/ 3096009 h 3096009"/>
              <a:gd name="connsiteX7" fmla="*/ 0 w 5366384"/>
              <a:gd name="connsiteY7" fmla="*/ 3039739 h 3096009"/>
              <a:gd name="connsiteX0" fmla="*/ 0 w 5009576"/>
              <a:gd name="connsiteY0" fmla="*/ 3039739 h 3081941"/>
              <a:gd name="connsiteX1" fmla="*/ 0 w 5009576"/>
              <a:gd name="connsiteY1" fmla="*/ 0 h 3081941"/>
              <a:gd name="connsiteX2" fmla="*/ 737216 w 5009576"/>
              <a:gd name="connsiteY2" fmla="*/ 1125417 h 3081941"/>
              <a:gd name="connsiteX3" fmla="*/ 2340933 w 5009576"/>
              <a:gd name="connsiteY3" fmla="*/ 1392703 h 3081941"/>
              <a:gd name="connsiteX4" fmla="*/ 3424144 w 5009576"/>
              <a:gd name="connsiteY4" fmla="*/ 2419644 h 3081941"/>
              <a:gd name="connsiteX5" fmla="*/ 4676168 w 5009576"/>
              <a:gd name="connsiteY5" fmla="*/ 2616592 h 3081941"/>
              <a:gd name="connsiteX6" fmla="*/ 4552350 w 5009576"/>
              <a:gd name="connsiteY6" fmla="*/ 3081941 h 3081941"/>
              <a:gd name="connsiteX7" fmla="*/ 0 w 5009576"/>
              <a:gd name="connsiteY7" fmla="*/ 3039739 h 3081941"/>
              <a:gd name="connsiteX0" fmla="*/ 0 w 5806838"/>
              <a:gd name="connsiteY0" fmla="*/ 3039739 h 3039739"/>
              <a:gd name="connsiteX1" fmla="*/ 0 w 5806838"/>
              <a:gd name="connsiteY1" fmla="*/ 0 h 3039739"/>
              <a:gd name="connsiteX2" fmla="*/ 737216 w 5806838"/>
              <a:gd name="connsiteY2" fmla="*/ 1125417 h 3039739"/>
              <a:gd name="connsiteX3" fmla="*/ 2340933 w 5806838"/>
              <a:gd name="connsiteY3" fmla="*/ 1392703 h 3039739"/>
              <a:gd name="connsiteX4" fmla="*/ 3424144 w 5806838"/>
              <a:gd name="connsiteY4" fmla="*/ 2419644 h 3039739"/>
              <a:gd name="connsiteX5" fmla="*/ 4676168 w 5806838"/>
              <a:gd name="connsiteY5" fmla="*/ 2616592 h 3039739"/>
              <a:gd name="connsiteX6" fmla="*/ 5579292 w 5806838"/>
              <a:gd name="connsiteY6" fmla="*/ 2997534 h 3039739"/>
              <a:gd name="connsiteX7" fmla="*/ 0 w 5806838"/>
              <a:gd name="connsiteY7" fmla="*/ 3039739 h 3039739"/>
              <a:gd name="connsiteX0" fmla="*/ 0 w 5174776"/>
              <a:gd name="connsiteY0" fmla="*/ 3039739 h 3039739"/>
              <a:gd name="connsiteX1" fmla="*/ 0 w 5174776"/>
              <a:gd name="connsiteY1" fmla="*/ 0 h 3039739"/>
              <a:gd name="connsiteX2" fmla="*/ 737216 w 5174776"/>
              <a:gd name="connsiteY2" fmla="*/ 1125417 h 3039739"/>
              <a:gd name="connsiteX3" fmla="*/ 2340933 w 5174776"/>
              <a:gd name="connsiteY3" fmla="*/ 1392703 h 3039739"/>
              <a:gd name="connsiteX4" fmla="*/ 3424144 w 5174776"/>
              <a:gd name="connsiteY4" fmla="*/ 2419644 h 3039739"/>
              <a:gd name="connsiteX5" fmla="*/ 4676168 w 5174776"/>
              <a:gd name="connsiteY5" fmla="*/ 2616592 h 3039739"/>
              <a:gd name="connsiteX6" fmla="*/ 4805568 w 5174776"/>
              <a:gd name="connsiteY6" fmla="*/ 3011602 h 3039739"/>
              <a:gd name="connsiteX7" fmla="*/ 0 w 5174776"/>
              <a:gd name="connsiteY7" fmla="*/ 3039739 h 3039739"/>
              <a:gd name="connsiteX0" fmla="*/ 0 w 5174776"/>
              <a:gd name="connsiteY0" fmla="*/ 3039739 h 3039739"/>
              <a:gd name="connsiteX1" fmla="*/ 0 w 5174776"/>
              <a:gd name="connsiteY1" fmla="*/ 0 h 3039739"/>
              <a:gd name="connsiteX2" fmla="*/ 737216 w 5174776"/>
              <a:gd name="connsiteY2" fmla="*/ 1125417 h 3039739"/>
              <a:gd name="connsiteX3" fmla="*/ 2340933 w 5174776"/>
              <a:gd name="connsiteY3" fmla="*/ 1392703 h 3039739"/>
              <a:gd name="connsiteX4" fmla="*/ 3424144 w 5174776"/>
              <a:gd name="connsiteY4" fmla="*/ 2419644 h 3039739"/>
              <a:gd name="connsiteX5" fmla="*/ 4676168 w 5174776"/>
              <a:gd name="connsiteY5" fmla="*/ 2616592 h 3039739"/>
              <a:gd name="connsiteX6" fmla="*/ 4805568 w 5174776"/>
              <a:gd name="connsiteY6" fmla="*/ 3011602 h 3039739"/>
              <a:gd name="connsiteX7" fmla="*/ 0 w 5174776"/>
              <a:gd name="connsiteY7" fmla="*/ 3039739 h 3039739"/>
              <a:gd name="connsiteX0" fmla="*/ 0 w 5174776"/>
              <a:gd name="connsiteY0" fmla="*/ 3039739 h 3039739"/>
              <a:gd name="connsiteX1" fmla="*/ 0 w 5174776"/>
              <a:gd name="connsiteY1" fmla="*/ 0 h 3039739"/>
              <a:gd name="connsiteX2" fmla="*/ 737216 w 5174776"/>
              <a:gd name="connsiteY2" fmla="*/ 1125417 h 3039739"/>
              <a:gd name="connsiteX3" fmla="*/ 2340933 w 5174776"/>
              <a:gd name="connsiteY3" fmla="*/ 1392703 h 3039739"/>
              <a:gd name="connsiteX4" fmla="*/ 3424144 w 5174776"/>
              <a:gd name="connsiteY4" fmla="*/ 2419644 h 3039739"/>
              <a:gd name="connsiteX5" fmla="*/ 4676168 w 5174776"/>
              <a:gd name="connsiteY5" fmla="*/ 2616592 h 3039739"/>
              <a:gd name="connsiteX6" fmla="*/ 4805568 w 5174776"/>
              <a:gd name="connsiteY6" fmla="*/ 3011602 h 3039739"/>
              <a:gd name="connsiteX7" fmla="*/ 0 w 5174776"/>
              <a:gd name="connsiteY7" fmla="*/ 3039739 h 3039739"/>
              <a:gd name="connsiteX0" fmla="*/ 0 w 5174776"/>
              <a:gd name="connsiteY0" fmla="*/ 3841598 h 3841598"/>
              <a:gd name="connsiteX1" fmla="*/ 0 w 5174776"/>
              <a:gd name="connsiteY1" fmla="*/ 0 h 3841598"/>
              <a:gd name="connsiteX2" fmla="*/ 737216 w 5174776"/>
              <a:gd name="connsiteY2" fmla="*/ 1927276 h 3841598"/>
              <a:gd name="connsiteX3" fmla="*/ 2340933 w 5174776"/>
              <a:gd name="connsiteY3" fmla="*/ 2194562 h 3841598"/>
              <a:gd name="connsiteX4" fmla="*/ 3424144 w 5174776"/>
              <a:gd name="connsiteY4" fmla="*/ 3221503 h 3841598"/>
              <a:gd name="connsiteX5" fmla="*/ 4676168 w 5174776"/>
              <a:gd name="connsiteY5" fmla="*/ 3418451 h 3841598"/>
              <a:gd name="connsiteX6" fmla="*/ 4805568 w 5174776"/>
              <a:gd name="connsiteY6" fmla="*/ 3813461 h 3841598"/>
              <a:gd name="connsiteX7" fmla="*/ 0 w 5174776"/>
              <a:gd name="connsiteY7" fmla="*/ 3841598 h 3841598"/>
              <a:gd name="connsiteX0" fmla="*/ 0 w 5174776"/>
              <a:gd name="connsiteY0" fmla="*/ 3841598 h 3841598"/>
              <a:gd name="connsiteX1" fmla="*/ 0 w 5174776"/>
              <a:gd name="connsiteY1" fmla="*/ 0 h 3841598"/>
              <a:gd name="connsiteX2" fmla="*/ 680945 w 5174776"/>
              <a:gd name="connsiteY2" fmla="*/ 1716261 h 3841598"/>
              <a:gd name="connsiteX3" fmla="*/ 2340933 w 5174776"/>
              <a:gd name="connsiteY3" fmla="*/ 2194562 h 3841598"/>
              <a:gd name="connsiteX4" fmla="*/ 3424144 w 5174776"/>
              <a:gd name="connsiteY4" fmla="*/ 3221503 h 3841598"/>
              <a:gd name="connsiteX5" fmla="*/ 4676168 w 5174776"/>
              <a:gd name="connsiteY5" fmla="*/ 3418451 h 3841598"/>
              <a:gd name="connsiteX6" fmla="*/ 4805568 w 5174776"/>
              <a:gd name="connsiteY6" fmla="*/ 3813461 h 3841598"/>
              <a:gd name="connsiteX7" fmla="*/ 0 w 5174776"/>
              <a:gd name="connsiteY7" fmla="*/ 3841598 h 3841598"/>
              <a:gd name="connsiteX0" fmla="*/ 0 w 5174776"/>
              <a:gd name="connsiteY0" fmla="*/ 3841598 h 3841598"/>
              <a:gd name="connsiteX1" fmla="*/ 0 w 5174776"/>
              <a:gd name="connsiteY1" fmla="*/ 0 h 3841598"/>
              <a:gd name="connsiteX2" fmla="*/ 680945 w 5174776"/>
              <a:gd name="connsiteY2" fmla="*/ 1716261 h 3841598"/>
              <a:gd name="connsiteX3" fmla="*/ 2340933 w 5174776"/>
              <a:gd name="connsiteY3" fmla="*/ 2194562 h 3841598"/>
              <a:gd name="connsiteX4" fmla="*/ 3424144 w 5174776"/>
              <a:gd name="connsiteY4" fmla="*/ 3221503 h 3841598"/>
              <a:gd name="connsiteX5" fmla="*/ 4676168 w 5174776"/>
              <a:gd name="connsiteY5" fmla="*/ 3418451 h 3841598"/>
              <a:gd name="connsiteX6" fmla="*/ 4805568 w 5174776"/>
              <a:gd name="connsiteY6" fmla="*/ 3813461 h 3841598"/>
              <a:gd name="connsiteX7" fmla="*/ 0 w 5174776"/>
              <a:gd name="connsiteY7" fmla="*/ 3841598 h 3841598"/>
              <a:gd name="connsiteX0" fmla="*/ 0 w 5174776"/>
              <a:gd name="connsiteY0" fmla="*/ 3841598 h 3841598"/>
              <a:gd name="connsiteX1" fmla="*/ 0 w 5174776"/>
              <a:gd name="connsiteY1" fmla="*/ 0 h 3841598"/>
              <a:gd name="connsiteX2" fmla="*/ 680945 w 5174776"/>
              <a:gd name="connsiteY2" fmla="*/ 1716261 h 3841598"/>
              <a:gd name="connsiteX3" fmla="*/ 2411271 w 5174776"/>
              <a:gd name="connsiteY3" fmla="*/ 2025750 h 3841598"/>
              <a:gd name="connsiteX4" fmla="*/ 3424144 w 5174776"/>
              <a:gd name="connsiteY4" fmla="*/ 3221503 h 3841598"/>
              <a:gd name="connsiteX5" fmla="*/ 4676168 w 5174776"/>
              <a:gd name="connsiteY5" fmla="*/ 3418451 h 3841598"/>
              <a:gd name="connsiteX6" fmla="*/ 4805568 w 5174776"/>
              <a:gd name="connsiteY6" fmla="*/ 3813461 h 3841598"/>
              <a:gd name="connsiteX7" fmla="*/ 0 w 5174776"/>
              <a:gd name="connsiteY7" fmla="*/ 3841598 h 3841598"/>
              <a:gd name="connsiteX0" fmla="*/ 0 w 5174776"/>
              <a:gd name="connsiteY0" fmla="*/ 3841598 h 3841598"/>
              <a:gd name="connsiteX1" fmla="*/ 0 w 5174776"/>
              <a:gd name="connsiteY1" fmla="*/ 0 h 3841598"/>
              <a:gd name="connsiteX2" fmla="*/ 680945 w 5174776"/>
              <a:gd name="connsiteY2" fmla="*/ 1716261 h 3841598"/>
              <a:gd name="connsiteX3" fmla="*/ 2411271 w 5174776"/>
              <a:gd name="connsiteY3" fmla="*/ 2025750 h 3841598"/>
              <a:gd name="connsiteX4" fmla="*/ 3747701 w 5174776"/>
              <a:gd name="connsiteY4" fmla="*/ 3390316 h 3841598"/>
              <a:gd name="connsiteX5" fmla="*/ 4676168 w 5174776"/>
              <a:gd name="connsiteY5" fmla="*/ 3418451 h 3841598"/>
              <a:gd name="connsiteX6" fmla="*/ 4805568 w 5174776"/>
              <a:gd name="connsiteY6" fmla="*/ 3813461 h 3841598"/>
              <a:gd name="connsiteX7" fmla="*/ 0 w 5174776"/>
              <a:gd name="connsiteY7" fmla="*/ 3841598 h 3841598"/>
              <a:gd name="connsiteX0" fmla="*/ 0 w 5398824"/>
              <a:gd name="connsiteY0" fmla="*/ 3841598 h 3841598"/>
              <a:gd name="connsiteX1" fmla="*/ 0 w 5398824"/>
              <a:gd name="connsiteY1" fmla="*/ 0 h 3841598"/>
              <a:gd name="connsiteX2" fmla="*/ 680945 w 5398824"/>
              <a:gd name="connsiteY2" fmla="*/ 1716261 h 3841598"/>
              <a:gd name="connsiteX3" fmla="*/ 2411271 w 5398824"/>
              <a:gd name="connsiteY3" fmla="*/ 2025750 h 3841598"/>
              <a:gd name="connsiteX4" fmla="*/ 3747701 w 5398824"/>
              <a:gd name="connsiteY4" fmla="*/ 3390316 h 3841598"/>
              <a:gd name="connsiteX5" fmla="*/ 5196673 w 5398824"/>
              <a:gd name="connsiteY5" fmla="*/ 3404383 h 3841598"/>
              <a:gd name="connsiteX6" fmla="*/ 4805568 w 5398824"/>
              <a:gd name="connsiteY6" fmla="*/ 3813461 h 3841598"/>
              <a:gd name="connsiteX7" fmla="*/ 0 w 5398824"/>
              <a:gd name="connsiteY7" fmla="*/ 3841598 h 3841598"/>
              <a:gd name="connsiteX0" fmla="*/ 0 w 5398824"/>
              <a:gd name="connsiteY0" fmla="*/ 3574312 h 3574312"/>
              <a:gd name="connsiteX1" fmla="*/ 0 w 5398824"/>
              <a:gd name="connsiteY1" fmla="*/ 0 h 3574312"/>
              <a:gd name="connsiteX2" fmla="*/ 680945 w 5398824"/>
              <a:gd name="connsiteY2" fmla="*/ 1448975 h 3574312"/>
              <a:gd name="connsiteX3" fmla="*/ 2411271 w 5398824"/>
              <a:gd name="connsiteY3" fmla="*/ 1758464 h 3574312"/>
              <a:gd name="connsiteX4" fmla="*/ 3747701 w 5398824"/>
              <a:gd name="connsiteY4" fmla="*/ 3123030 h 3574312"/>
              <a:gd name="connsiteX5" fmla="*/ 5196673 w 5398824"/>
              <a:gd name="connsiteY5" fmla="*/ 3137097 h 3574312"/>
              <a:gd name="connsiteX6" fmla="*/ 4805568 w 5398824"/>
              <a:gd name="connsiteY6" fmla="*/ 3546175 h 3574312"/>
              <a:gd name="connsiteX7" fmla="*/ 0 w 5398824"/>
              <a:gd name="connsiteY7" fmla="*/ 3574312 h 3574312"/>
              <a:gd name="connsiteX0" fmla="*/ 0 w 5554183"/>
              <a:gd name="connsiteY0" fmla="*/ 3574312 h 3574312"/>
              <a:gd name="connsiteX1" fmla="*/ 0 w 5554183"/>
              <a:gd name="connsiteY1" fmla="*/ 0 h 3574312"/>
              <a:gd name="connsiteX2" fmla="*/ 680945 w 5554183"/>
              <a:gd name="connsiteY2" fmla="*/ 1448975 h 3574312"/>
              <a:gd name="connsiteX3" fmla="*/ 2411271 w 5554183"/>
              <a:gd name="connsiteY3" fmla="*/ 1758464 h 3574312"/>
              <a:gd name="connsiteX4" fmla="*/ 3747701 w 5554183"/>
              <a:gd name="connsiteY4" fmla="*/ 3123030 h 3574312"/>
              <a:gd name="connsiteX5" fmla="*/ 5421756 w 5554183"/>
              <a:gd name="connsiteY5" fmla="*/ 3123030 h 3574312"/>
              <a:gd name="connsiteX6" fmla="*/ 4805568 w 5554183"/>
              <a:gd name="connsiteY6" fmla="*/ 3546175 h 3574312"/>
              <a:gd name="connsiteX7" fmla="*/ 0 w 5554183"/>
              <a:gd name="connsiteY7" fmla="*/ 3574312 h 3574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54183" h="3574312">
                <a:moveTo>
                  <a:pt x="0" y="3574312"/>
                </a:moveTo>
                <a:lnTo>
                  <a:pt x="0" y="0"/>
                </a:lnTo>
                <a:cubicBezTo>
                  <a:pt x="339523" y="206327"/>
                  <a:pt x="341422" y="1242648"/>
                  <a:pt x="680945" y="1448975"/>
                </a:cubicBezTo>
                <a:cubicBezTo>
                  <a:pt x="1068756" y="1713916"/>
                  <a:pt x="1705077" y="1439410"/>
                  <a:pt x="2411271" y="1758464"/>
                </a:cubicBezTo>
                <a:cubicBezTo>
                  <a:pt x="3077140" y="2114845"/>
                  <a:pt x="3158738" y="2871970"/>
                  <a:pt x="3747701" y="3123030"/>
                </a:cubicBezTo>
                <a:cubicBezTo>
                  <a:pt x="4209590" y="3289497"/>
                  <a:pt x="5149316" y="3010303"/>
                  <a:pt x="5421756" y="3123030"/>
                </a:cubicBezTo>
                <a:cubicBezTo>
                  <a:pt x="5694197" y="3235758"/>
                  <a:pt x="5573206" y="3494408"/>
                  <a:pt x="4805568" y="3546175"/>
                </a:cubicBezTo>
                <a:lnTo>
                  <a:pt x="0" y="3574312"/>
                </a:lnTo>
                <a:close/>
              </a:path>
            </a:pathLst>
          </a:custGeom>
          <a:noFill/>
          <a:ln w="38100">
            <a:solidFill>
              <a:srgbClr val="D8E1E6"/>
            </a:solidFill>
          </a:ln>
          <a:effectLst>
            <a:outerShdw blurRad="3048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xmlns="" id="{3B9EC5C1-98F6-4FE9-8843-57D03CA2788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808" y="1165676"/>
            <a:ext cx="2010230" cy="2010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416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1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1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1" presetClass="entr" presetSubtype="0" fill="hold" grpId="0" nodeType="withEffect">
                                  <p:stCondLst>
                                    <p:cond delay="3500"/>
                                  </p:stCondLst>
                                  <p:iterate type="lt">
                                    <p:tmPct val="4167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 tmFilter="0,0; .5, 1; 1, 1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4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101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2" nodeType="withEffect">
                                  <p:stCondLst>
                                    <p:cond delay="101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10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10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1" nodeType="withEffect">
                                  <p:stCondLst>
                                    <p:cond delay="10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10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10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10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nodeType="withEffect">
                                  <p:stCondLst>
                                    <p:cond delay="10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5" grpId="0" animBg="1"/>
      <p:bldP spid="5" grpId="1" animBg="1"/>
      <p:bldP spid="56" grpId="0" animBg="1"/>
      <p:bldP spid="56" grpId="1" animBg="1"/>
      <p:bldP spid="53" grpId="0"/>
      <p:bldP spid="53" grpId="1"/>
      <p:bldP spid="53" grpId="2"/>
      <p:bldP spid="58" grpId="0" animBg="1"/>
      <p:bldP spid="58" grpId="1" animBg="1"/>
      <p:bldP spid="59" grpId="0" animBg="1"/>
      <p:bldP spid="59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>
            <a:extLst>
              <a:ext uri="{FF2B5EF4-FFF2-40B4-BE49-F238E27FC236}">
                <a16:creationId xmlns:a16="http://schemas.microsoft.com/office/drawing/2014/main" xmlns="" id="{5F64EF7E-9729-400C-919E-CAC56A1C52DC}"/>
              </a:ext>
            </a:extLst>
          </p:cNvPr>
          <p:cNvSpPr/>
          <p:nvPr/>
        </p:nvSpPr>
        <p:spPr>
          <a:xfrm>
            <a:off x="-1963284" y="-13276"/>
            <a:ext cx="12668798" cy="6858001"/>
          </a:xfrm>
          <a:custGeom>
            <a:avLst/>
            <a:gdLst>
              <a:gd name="connsiteX0" fmla="*/ 0 w 3898006"/>
              <a:gd name="connsiteY0" fmla="*/ 0 h 6858000"/>
              <a:gd name="connsiteX1" fmla="*/ 3898006 w 3898006"/>
              <a:gd name="connsiteY1" fmla="*/ 0 h 6858000"/>
              <a:gd name="connsiteX2" fmla="*/ 3898006 w 3898006"/>
              <a:gd name="connsiteY2" fmla="*/ 6858000 h 6858000"/>
              <a:gd name="connsiteX3" fmla="*/ 0 w 3898006"/>
              <a:gd name="connsiteY3" fmla="*/ 6858000 h 6858000"/>
              <a:gd name="connsiteX4" fmla="*/ 0 w 3898006"/>
              <a:gd name="connsiteY4" fmla="*/ 0 h 6858000"/>
              <a:gd name="connsiteX0" fmla="*/ 0 w 3898006"/>
              <a:gd name="connsiteY0" fmla="*/ 0 h 6858000"/>
              <a:gd name="connsiteX1" fmla="*/ 3898006 w 3898006"/>
              <a:gd name="connsiteY1" fmla="*/ 0 h 6858000"/>
              <a:gd name="connsiteX2" fmla="*/ 3460652 w 3898006"/>
              <a:gd name="connsiteY2" fmla="*/ 2194560 h 6858000"/>
              <a:gd name="connsiteX3" fmla="*/ 3898006 w 3898006"/>
              <a:gd name="connsiteY3" fmla="*/ 6858000 h 6858000"/>
              <a:gd name="connsiteX4" fmla="*/ 0 w 3898006"/>
              <a:gd name="connsiteY4" fmla="*/ 6858000 h 6858000"/>
              <a:gd name="connsiteX5" fmla="*/ 0 w 3898006"/>
              <a:gd name="connsiteY5" fmla="*/ 0 h 6858000"/>
              <a:gd name="connsiteX0" fmla="*/ 0 w 3898006"/>
              <a:gd name="connsiteY0" fmla="*/ 0 h 6858000"/>
              <a:gd name="connsiteX1" fmla="*/ 3898006 w 3898006"/>
              <a:gd name="connsiteY1" fmla="*/ 0 h 6858000"/>
              <a:gd name="connsiteX2" fmla="*/ 3460652 w 3898006"/>
              <a:gd name="connsiteY2" fmla="*/ 2194560 h 6858000"/>
              <a:gd name="connsiteX3" fmla="*/ 3898006 w 3898006"/>
              <a:gd name="connsiteY3" fmla="*/ 6858000 h 6858000"/>
              <a:gd name="connsiteX4" fmla="*/ 0 w 3898006"/>
              <a:gd name="connsiteY4" fmla="*/ 6858000 h 6858000"/>
              <a:gd name="connsiteX5" fmla="*/ 0 w 3898006"/>
              <a:gd name="connsiteY5" fmla="*/ 0 h 6858000"/>
              <a:gd name="connsiteX0" fmla="*/ 0 w 3922562"/>
              <a:gd name="connsiteY0" fmla="*/ 0 h 6858000"/>
              <a:gd name="connsiteX1" fmla="*/ 3898006 w 3922562"/>
              <a:gd name="connsiteY1" fmla="*/ 0 h 6858000"/>
              <a:gd name="connsiteX2" fmla="*/ 3460652 w 3922562"/>
              <a:gd name="connsiteY2" fmla="*/ 2194560 h 6858000"/>
              <a:gd name="connsiteX3" fmla="*/ 3898006 w 3922562"/>
              <a:gd name="connsiteY3" fmla="*/ 6858000 h 6858000"/>
              <a:gd name="connsiteX4" fmla="*/ 0 w 3922562"/>
              <a:gd name="connsiteY4" fmla="*/ 6858000 h 6858000"/>
              <a:gd name="connsiteX5" fmla="*/ 0 w 3922562"/>
              <a:gd name="connsiteY5" fmla="*/ 0 h 6858000"/>
              <a:gd name="connsiteX0" fmla="*/ 0 w 4056202"/>
              <a:gd name="connsiteY0" fmla="*/ 0 h 6858000"/>
              <a:gd name="connsiteX1" fmla="*/ 3898006 w 4056202"/>
              <a:gd name="connsiteY1" fmla="*/ 0 h 6858000"/>
              <a:gd name="connsiteX2" fmla="*/ 3460652 w 4056202"/>
              <a:gd name="connsiteY2" fmla="*/ 2194560 h 6858000"/>
              <a:gd name="connsiteX3" fmla="*/ 2897945 w 4056202"/>
              <a:gd name="connsiteY3" fmla="*/ 4403188 h 6858000"/>
              <a:gd name="connsiteX4" fmla="*/ 3898006 w 4056202"/>
              <a:gd name="connsiteY4" fmla="*/ 6858000 h 6858000"/>
              <a:gd name="connsiteX5" fmla="*/ 0 w 4056202"/>
              <a:gd name="connsiteY5" fmla="*/ 6858000 h 6858000"/>
              <a:gd name="connsiteX6" fmla="*/ 0 w 4056202"/>
              <a:gd name="connsiteY6" fmla="*/ 0 h 6858000"/>
              <a:gd name="connsiteX0" fmla="*/ 0 w 4078572"/>
              <a:gd name="connsiteY0" fmla="*/ 0 h 6858000"/>
              <a:gd name="connsiteX1" fmla="*/ 3898006 w 4078572"/>
              <a:gd name="connsiteY1" fmla="*/ 0 h 6858000"/>
              <a:gd name="connsiteX2" fmla="*/ 3460652 w 4078572"/>
              <a:gd name="connsiteY2" fmla="*/ 2194560 h 6858000"/>
              <a:gd name="connsiteX3" fmla="*/ 3151163 w 4078572"/>
              <a:gd name="connsiteY3" fmla="*/ 4642339 h 6858000"/>
              <a:gd name="connsiteX4" fmla="*/ 3898006 w 4078572"/>
              <a:gd name="connsiteY4" fmla="*/ 6858000 h 6858000"/>
              <a:gd name="connsiteX5" fmla="*/ 0 w 4078572"/>
              <a:gd name="connsiteY5" fmla="*/ 6858000 h 6858000"/>
              <a:gd name="connsiteX6" fmla="*/ 0 w 4078572"/>
              <a:gd name="connsiteY6" fmla="*/ 0 h 6858000"/>
              <a:gd name="connsiteX0" fmla="*/ 0 w 3898006"/>
              <a:gd name="connsiteY0" fmla="*/ 0 h 6872068"/>
              <a:gd name="connsiteX1" fmla="*/ 3898006 w 3898006"/>
              <a:gd name="connsiteY1" fmla="*/ 0 h 6872068"/>
              <a:gd name="connsiteX2" fmla="*/ 3460652 w 3898006"/>
              <a:gd name="connsiteY2" fmla="*/ 2194560 h 6872068"/>
              <a:gd name="connsiteX3" fmla="*/ 3151163 w 3898006"/>
              <a:gd name="connsiteY3" fmla="*/ 4642339 h 6872068"/>
              <a:gd name="connsiteX4" fmla="*/ 3335299 w 3898006"/>
              <a:gd name="connsiteY4" fmla="*/ 6872068 h 6872068"/>
              <a:gd name="connsiteX5" fmla="*/ 0 w 3898006"/>
              <a:gd name="connsiteY5" fmla="*/ 6858000 h 6872068"/>
              <a:gd name="connsiteX6" fmla="*/ 0 w 3898006"/>
              <a:gd name="connsiteY6" fmla="*/ 0 h 6872068"/>
              <a:gd name="connsiteX0" fmla="*/ 0 w 3898006"/>
              <a:gd name="connsiteY0" fmla="*/ 0 h 6872068"/>
              <a:gd name="connsiteX1" fmla="*/ 3898006 w 3898006"/>
              <a:gd name="connsiteY1" fmla="*/ 0 h 6872068"/>
              <a:gd name="connsiteX2" fmla="*/ 3460652 w 3898006"/>
              <a:gd name="connsiteY2" fmla="*/ 2194560 h 6872068"/>
              <a:gd name="connsiteX3" fmla="*/ 3151163 w 3898006"/>
              <a:gd name="connsiteY3" fmla="*/ 4642339 h 6872068"/>
              <a:gd name="connsiteX4" fmla="*/ 3335299 w 3898006"/>
              <a:gd name="connsiteY4" fmla="*/ 6872068 h 6872068"/>
              <a:gd name="connsiteX5" fmla="*/ 0 w 3898006"/>
              <a:gd name="connsiteY5" fmla="*/ 6858000 h 6872068"/>
              <a:gd name="connsiteX6" fmla="*/ 0 w 3898006"/>
              <a:gd name="connsiteY6" fmla="*/ 0 h 6872068"/>
              <a:gd name="connsiteX0" fmla="*/ 0 w 3898006"/>
              <a:gd name="connsiteY0" fmla="*/ 0 h 6872068"/>
              <a:gd name="connsiteX1" fmla="*/ 3898006 w 3898006"/>
              <a:gd name="connsiteY1" fmla="*/ 0 h 6872068"/>
              <a:gd name="connsiteX2" fmla="*/ 3460652 w 3898006"/>
              <a:gd name="connsiteY2" fmla="*/ 2194560 h 6872068"/>
              <a:gd name="connsiteX3" fmla="*/ 3151163 w 3898006"/>
              <a:gd name="connsiteY3" fmla="*/ 4642339 h 6872068"/>
              <a:gd name="connsiteX4" fmla="*/ 3335299 w 3898006"/>
              <a:gd name="connsiteY4" fmla="*/ 6872068 h 6872068"/>
              <a:gd name="connsiteX5" fmla="*/ 0 w 3898006"/>
              <a:gd name="connsiteY5" fmla="*/ 6858000 h 6872068"/>
              <a:gd name="connsiteX6" fmla="*/ 0 w 3898006"/>
              <a:gd name="connsiteY6" fmla="*/ 0 h 6872068"/>
              <a:gd name="connsiteX0" fmla="*/ 0 w 3956472"/>
              <a:gd name="connsiteY0" fmla="*/ 0 h 6872068"/>
              <a:gd name="connsiteX1" fmla="*/ 3898006 w 3956472"/>
              <a:gd name="connsiteY1" fmla="*/ 0 h 6872068"/>
              <a:gd name="connsiteX2" fmla="*/ 3460652 w 3956472"/>
              <a:gd name="connsiteY2" fmla="*/ 2194560 h 6872068"/>
              <a:gd name="connsiteX3" fmla="*/ 3151163 w 3956472"/>
              <a:gd name="connsiteY3" fmla="*/ 4642339 h 6872068"/>
              <a:gd name="connsiteX4" fmla="*/ 3335299 w 3956472"/>
              <a:gd name="connsiteY4" fmla="*/ 6872068 h 6872068"/>
              <a:gd name="connsiteX5" fmla="*/ 0 w 3956472"/>
              <a:gd name="connsiteY5" fmla="*/ 6858000 h 6872068"/>
              <a:gd name="connsiteX6" fmla="*/ 0 w 3956472"/>
              <a:gd name="connsiteY6" fmla="*/ 0 h 6872068"/>
              <a:gd name="connsiteX0" fmla="*/ 0 w 3834021"/>
              <a:gd name="connsiteY0" fmla="*/ 0 h 6872068"/>
              <a:gd name="connsiteX1" fmla="*/ 3419705 w 3834021"/>
              <a:gd name="connsiteY1" fmla="*/ 14068 h 6872068"/>
              <a:gd name="connsiteX2" fmla="*/ 3460652 w 3834021"/>
              <a:gd name="connsiteY2" fmla="*/ 2194560 h 6872068"/>
              <a:gd name="connsiteX3" fmla="*/ 3151163 w 3834021"/>
              <a:gd name="connsiteY3" fmla="*/ 4642339 h 6872068"/>
              <a:gd name="connsiteX4" fmla="*/ 3335299 w 3834021"/>
              <a:gd name="connsiteY4" fmla="*/ 6872068 h 6872068"/>
              <a:gd name="connsiteX5" fmla="*/ 0 w 3834021"/>
              <a:gd name="connsiteY5" fmla="*/ 6858000 h 6872068"/>
              <a:gd name="connsiteX6" fmla="*/ 0 w 3834021"/>
              <a:gd name="connsiteY6" fmla="*/ 0 h 6872068"/>
              <a:gd name="connsiteX0" fmla="*/ 0 w 3834021"/>
              <a:gd name="connsiteY0" fmla="*/ 0 h 6872068"/>
              <a:gd name="connsiteX1" fmla="*/ 3419705 w 3834021"/>
              <a:gd name="connsiteY1" fmla="*/ 14068 h 6872068"/>
              <a:gd name="connsiteX2" fmla="*/ 3460652 w 3834021"/>
              <a:gd name="connsiteY2" fmla="*/ 2194560 h 6872068"/>
              <a:gd name="connsiteX3" fmla="*/ 3151163 w 3834021"/>
              <a:gd name="connsiteY3" fmla="*/ 4642339 h 6872068"/>
              <a:gd name="connsiteX4" fmla="*/ 3335299 w 3834021"/>
              <a:gd name="connsiteY4" fmla="*/ 6872068 h 6872068"/>
              <a:gd name="connsiteX5" fmla="*/ 0 w 3834021"/>
              <a:gd name="connsiteY5" fmla="*/ 6858000 h 6872068"/>
              <a:gd name="connsiteX6" fmla="*/ 0 w 3834021"/>
              <a:gd name="connsiteY6" fmla="*/ 0 h 6872068"/>
              <a:gd name="connsiteX0" fmla="*/ 0 w 3834021"/>
              <a:gd name="connsiteY0" fmla="*/ 0 h 6872068"/>
              <a:gd name="connsiteX1" fmla="*/ 3419705 w 3834021"/>
              <a:gd name="connsiteY1" fmla="*/ 14068 h 6872068"/>
              <a:gd name="connsiteX2" fmla="*/ 3221502 w 3834021"/>
              <a:gd name="connsiteY2" fmla="*/ 2560320 h 6872068"/>
              <a:gd name="connsiteX3" fmla="*/ 3151163 w 3834021"/>
              <a:gd name="connsiteY3" fmla="*/ 4642339 h 6872068"/>
              <a:gd name="connsiteX4" fmla="*/ 3335299 w 3834021"/>
              <a:gd name="connsiteY4" fmla="*/ 6872068 h 6872068"/>
              <a:gd name="connsiteX5" fmla="*/ 0 w 3834021"/>
              <a:gd name="connsiteY5" fmla="*/ 6858000 h 6872068"/>
              <a:gd name="connsiteX6" fmla="*/ 0 w 3834021"/>
              <a:gd name="connsiteY6" fmla="*/ 0 h 6872068"/>
              <a:gd name="connsiteX0" fmla="*/ 0 w 3834021"/>
              <a:gd name="connsiteY0" fmla="*/ 0 h 6872068"/>
              <a:gd name="connsiteX1" fmla="*/ 3419705 w 3834021"/>
              <a:gd name="connsiteY1" fmla="*/ 14068 h 6872068"/>
              <a:gd name="connsiteX2" fmla="*/ 3221502 w 3834021"/>
              <a:gd name="connsiteY2" fmla="*/ 2560320 h 6872068"/>
              <a:gd name="connsiteX3" fmla="*/ 3151163 w 3834021"/>
              <a:gd name="connsiteY3" fmla="*/ 4642339 h 6872068"/>
              <a:gd name="connsiteX4" fmla="*/ 3335299 w 3834021"/>
              <a:gd name="connsiteY4" fmla="*/ 6872068 h 6872068"/>
              <a:gd name="connsiteX5" fmla="*/ 0 w 3834021"/>
              <a:gd name="connsiteY5" fmla="*/ 6858000 h 6872068"/>
              <a:gd name="connsiteX6" fmla="*/ 0 w 3834021"/>
              <a:gd name="connsiteY6" fmla="*/ 0 h 6872068"/>
              <a:gd name="connsiteX0" fmla="*/ 0 w 3834021"/>
              <a:gd name="connsiteY0" fmla="*/ 0 h 6872068"/>
              <a:gd name="connsiteX1" fmla="*/ 3419705 w 3834021"/>
              <a:gd name="connsiteY1" fmla="*/ 14068 h 6872068"/>
              <a:gd name="connsiteX2" fmla="*/ 3221502 w 3834021"/>
              <a:gd name="connsiteY2" fmla="*/ 2560320 h 6872068"/>
              <a:gd name="connsiteX3" fmla="*/ 3151163 w 3834021"/>
              <a:gd name="connsiteY3" fmla="*/ 4642339 h 6872068"/>
              <a:gd name="connsiteX4" fmla="*/ 3335299 w 3834021"/>
              <a:gd name="connsiteY4" fmla="*/ 6872068 h 6872068"/>
              <a:gd name="connsiteX5" fmla="*/ 0 w 3834021"/>
              <a:gd name="connsiteY5" fmla="*/ 6858000 h 6872068"/>
              <a:gd name="connsiteX6" fmla="*/ 0 w 3834021"/>
              <a:gd name="connsiteY6" fmla="*/ 0 h 6872068"/>
              <a:gd name="connsiteX0" fmla="*/ 0 w 3834021"/>
              <a:gd name="connsiteY0" fmla="*/ 0 h 6872068"/>
              <a:gd name="connsiteX1" fmla="*/ 3419705 w 3834021"/>
              <a:gd name="connsiteY1" fmla="*/ 14068 h 6872068"/>
              <a:gd name="connsiteX2" fmla="*/ 3277773 w 3834021"/>
              <a:gd name="connsiteY2" fmla="*/ 2377440 h 6872068"/>
              <a:gd name="connsiteX3" fmla="*/ 3151163 w 3834021"/>
              <a:gd name="connsiteY3" fmla="*/ 4642339 h 6872068"/>
              <a:gd name="connsiteX4" fmla="*/ 3335299 w 3834021"/>
              <a:gd name="connsiteY4" fmla="*/ 6872068 h 6872068"/>
              <a:gd name="connsiteX5" fmla="*/ 0 w 3834021"/>
              <a:gd name="connsiteY5" fmla="*/ 6858000 h 6872068"/>
              <a:gd name="connsiteX6" fmla="*/ 0 w 3834021"/>
              <a:gd name="connsiteY6" fmla="*/ 0 h 6872068"/>
              <a:gd name="connsiteX0" fmla="*/ 0 w 3834021"/>
              <a:gd name="connsiteY0" fmla="*/ 0 h 6872068"/>
              <a:gd name="connsiteX1" fmla="*/ 3419705 w 3834021"/>
              <a:gd name="connsiteY1" fmla="*/ 14068 h 6872068"/>
              <a:gd name="connsiteX2" fmla="*/ 3277773 w 3834021"/>
              <a:gd name="connsiteY2" fmla="*/ 2377440 h 6872068"/>
              <a:gd name="connsiteX3" fmla="*/ 3151163 w 3834021"/>
              <a:gd name="connsiteY3" fmla="*/ 4642339 h 6872068"/>
              <a:gd name="connsiteX4" fmla="*/ 3335299 w 3834021"/>
              <a:gd name="connsiteY4" fmla="*/ 6872068 h 6872068"/>
              <a:gd name="connsiteX5" fmla="*/ 0 w 3834021"/>
              <a:gd name="connsiteY5" fmla="*/ 6858000 h 6872068"/>
              <a:gd name="connsiteX6" fmla="*/ 0 w 3834021"/>
              <a:gd name="connsiteY6" fmla="*/ 0 h 6872068"/>
              <a:gd name="connsiteX0" fmla="*/ 0 w 3834021"/>
              <a:gd name="connsiteY0" fmla="*/ 0 h 6872068"/>
              <a:gd name="connsiteX1" fmla="*/ 3419705 w 3834021"/>
              <a:gd name="connsiteY1" fmla="*/ 14068 h 6872068"/>
              <a:gd name="connsiteX2" fmla="*/ 3277773 w 3834021"/>
              <a:gd name="connsiteY2" fmla="*/ 2377440 h 6872068"/>
              <a:gd name="connsiteX3" fmla="*/ 3151163 w 3834021"/>
              <a:gd name="connsiteY3" fmla="*/ 4642339 h 6872068"/>
              <a:gd name="connsiteX4" fmla="*/ 3335299 w 3834021"/>
              <a:gd name="connsiteY4" fmla="*/ 6872068 h 6872068"/>
              <a:gd name="connsiteX5" fmla="*/ 0 w 3834021"/>
              <a:gd name="connsiteY5" fmla="*/ 6858000 h 6872068"/>
              <a:gd name="connsiteX6" fmla="*/ 0 w 3834021"/>
              <a:gd name="connsiteY6" fmla="*/ 0 h 6872068"/>
              <a:gd name="connsiteX0" fmla="*/ 0 w 3834021"/>
              <a:gd name="connsiteY0" fmla="*/ 0 h 6872068"/>
              <a:gd name="connsiteX1" fmla="*/ 3419705 w 3834021"/>
              <a:gd name="connsiteY1" fmla="*/ 14068 h 6872068"/>
              <a:gd name="connsiteX2" fmla="*/ 3277773 w 3834021"/>
              <a:gd name="connsiteY2" fmla="*/ 2377440 h 6872068"/>
              <a:gd name="connsiteX3" fmla="*/ 3151163 w 3834021"/>
              <a:gd name="connsiteY3" fmla="*/ 4642339 h 6872068"/>
              <a:gd name="connsiteX4" fmla="*/ 3335299 w 3834021"/>
              <a:gd name="connsiteY4" fmla="*/ 6872068 h 6872068"/>
              <a:gd name="connsiteX5" fmla="*/ 0 w 3834021"/>
              <a:gd name="connsiteY5" fmla="*/ 6858000 h 6872068"/>
              <a:gd name="connsiteX6" fmla="*/ 0 w 3834021"/>
              <a:gd name="connsiteY6" fmla="*/ 0 h 6872068"/>
              <a:gd name="connsiteX0" fmla="*/ 0 w 3902425"/>
              <a:gd name="connsiteY0" fmla="*/ 0 h 6872068"/>
              <a:gd name="connsiteX1" fmla="*/ 3419705 w 3902425"/>
              <a:gd name="connsiteY1" fmla="*/ 14068 h 6872068"/>
              <a:gd name="connsiteX2" fmla="*/ 3277773 w 3902425"/>
              <a:gd name="connsiteY2" fmla="*/ 2377440 h 6872068"/>
              <a:gd name="connsiteX3" fmla="*/ 3413599 w 3902425"/>
              <a:gd name="connsiteY3" fmla="*/ 4512550 h 6872068"/>
              <a:gd name="connsiteX4" fmla="*/ 3335299 w 3902425"/>
              <a:gd name="connsiteY4" fmla="*/ 6872068 h 6872068"/>
              <a:gd name="connsiteX5" fmla="*/ 0 w 3902425"/>
              <a:gd name="connsiteY5" fmla="*/ 6858000 h 6872068"/>
              <a:gd name="connsiteX6" fmla="*/ 0 w 3902425"/>
              <a:gd name="connsiteY6" fmla="*/ 0 h 6872068"/>
              <a:gd name="connsiteX0" fmla="*/ 0 w 3878279"/>
              <a:gd name="connsiteY0" fmla="*/ 0 h 6872068"/>
              <a:gd name="connsiteX1" fmla="*/ 3419705 w 3878279"/>
              <a:gd name="connsiteY1" fmla="*/ 14068 h 6872068"/>
              <a:gd name="connsiteX2" fmla="*/ 3499204 w 3878279"/>
              <a:gd name="connsiteY2" fmla="*/ 2273608 h 6872068"/>
              <a:gd name="connsiteX3" fmla="*/ 3413599 w 3878279"/>
              <a:gd name="connsiteY3" fmla="*/ 4512550 h 6872068"/>
              <a:gd name="connsiteX4" fmla="*/ 3335299 w 3878279"/>
              <a:gd name="connsiteY4" fmla="*/ 6872068 h 6872068"/>
              <a:gd name="connsiteX5" fmla="*/ 0 w 3878279"/>
              <a:gd name="connsiteY5" fmla="*/ 6858000 h 6872068"/>
              <a:gd name="connsiteX6" fmla="*/ 0 w 3878279"/>
              <a:gd name="connsiteY6" fmla="*/ 0 h 6872068"/>
              <a:gd name="connsiteX0" fmla="*/ 0 w 3884556"/>
              <a:gd name="connsiteY0" fmla="*/ 0 h 6858000"/>
              <a:gd name="connsiteX1" fmla="*/ 3419705 w 3884556"/>
              <a:gd name="connsiteY1" fmla="*/ 14068 h 6858000"/>
              <a:gd name="connsiteX2" fmla="*/ 3499204 w 3884556"/>
              <a:gd name="connsiteY2" fmla="*/ 2273608 h 6858000"/>
              <a:gd name="connsiteX3" fmla="*/ 3413599 w 3884556"/>
              <a:gd name="connsiteY3" fmla="*/ 4512550 h 6858000"/>
              <a:gd name="connsiteX4" fmla="*/ 3343500 w 3884556"/>
              <a:gd name="connsiteY4" fmla="*/ 6854762 h 6858000"/>
              <a:gd name="connsiteX5" fmla="*/ 0 w 3884556"/>
              <a:gd name="connsiteY5" fmla="*/ 6858000 h 6858000"/>
              <a:gd name="connsiteX6" fmla="*/ 0 w 3884556"/>
              <a:gd name="connsiteY6" fmla="*/ 0 h 6858000"/>
              <a:gd name="connsiteX0" fmla="*/ 0 w 3829433"/>
              <a:gd name="connsiteY0" fmla="*/ 0 h 6858000"/>
              <a:gd name="connsiteX1" fmla="*/ 3419705 w 3829433"/>
              <a:gd name="connsiteY1" fmla="*/ 14068 h 6858000"/>
              <a:gd name="connsiteX2" fmla="*/ 3499204 w 3829433"/>
              <a:gd name="connsiteY2" fmla="*/ 2273608 h 6858000"/>
              <a:gd name="connsiteX3" fmla="*/ 3413599 w 3829433"/>
              <a:gd name="connsiteY3" fmla="*/ 4512550 h 6858000"/>
              <a:gd name="connsiteX4" fmla="*/ 3343500 w 3829433"/>
              <a:gd name="connsiteY4" fmla="*/ 6854762 h 6858000"/>
              <a:gd name="connsiteX5" fmla="*/ 0 w 3829433"/>
              <a:gd name="connsiteY5" fmla="*/ 6858000 h 6858000"/>
              <a:gd name="connsiteX6" fmla="*/ 0 w 3829433"/>
              <a:gd name="connsiteY6" fmla="*/ 0 h 6858000"/>
              <a:gd name="connsiteX0" fmla="*/ 0 w 3831379"/>
              <a:gd name="connsiteY0" fmla="*/ 0 h 6858000"/>
              <a:gd name="connsiteX1" fmla="*/ 3419705 w 3831379"/>
              <a:gd name="connsiteY1" fmla="*/ 14068 h 6858000"/>
              <a:gd name="connsiteX2" fmla="*/ 3499204 w 3831379"/>
              <a:gd name="connsiteY2" fmla="*/ 2273608 h 6858000"/>
              <a:gd name="connsiteX3" fmla="*/ 3421800 w 3831379"/>
              <a:gd name="connsiteY3" fmla="*/ 4789435 h 6858000"/>
              <a:gd name="connsiteX4" fmla="*/ 3343500 w 3831379"/>
              <a:gd name="connsiteY4" fmla="*/ 6854762 h 6858000"/>
              <a:gd name="connsiteX5" fmla="*/ 0 w 3831379"/>
              <a:gd name="connsiteY5" fmla="*/ 6858000 h 6858000"/>
              <a:gd name="connsiteX6" fmla="*/ 0 w 3831379"/>
              <a:gd name="connsiteY6" fmla="*/ 0 h 6858000"/>
              <a:gd name="connsiteX0" fmla="*/ 0 w 3831379"/>
              <a:gd name="connsiteY0" fmla="*/ 0 h 6858000"/>
              <a:gd name="connsiteX1" fmla="*/ 3419705 w 3831379"/>
              <a:gd name="connsiteY1" fmla="*/ 14068 h 6858000"/>
              <a:gd name="connsiteX2" fmla="*/ 3499204 w 3831379"/>
              <a:gd name="connsiteY2" fmla="*/ 2273608 h 6858000"/>
              <a:gd name="connsiteX3" fmla="*/ 3421800 w 3831379"/>
              <a:gd name="connsiteY3" fmla="*/ 4789435 h 6858000"/>
              <a:gd name="connsiteX4" fmla="*/ 3343500 w 3831379"/>
              <a:gd name="connsiteY4" fmla="*/ 6854762 h 6858000"/>
              <a:gd name="connsiteX5" fmla="*/ 0 w 3831379"/>
              <a:gd name="connsiteY5" fmla="*/ 6858000 h 6858000"/>
              <a:gd name="connsiteX6" fmla="*/ 0 w 3831379"/>
              <a:gd name="connsiteY6" fmla="*/ 0 h 6858000"/>
              <a:gd name="connsiteX0" fmla="*/ 0 w 3831379"/>
              <a:gd name="connsiteY0" fmla="*/ 0 h 6858000"/>
              <a:gd name="connsiteX1" fmla="*/ 3419705 w 3831379"/>
              <a:gd name="connsiteY1" fmla="*/ 14068 h 6858000"/>
              <a:gd name="connsiteX2" fmla="*/ 3499204 w 3831379"/>
              <a:gd name="connsiteY2" fmla="*/ 2273608 h 6858000"/>
              <a:gd name="connsiteX3" fmla="*/ 3421800 w 3831379"/>
              <a:gd name="connsiteY3" fmla="*/ 4789435 h 6858000"/>
              <a:gd name="connsiteX4" fmla="*/ 3343500 w 3831379"/>
              <a:gd name="connsiteY4" fmla="*/ 6854762 h 6858000"/>
              <a:gd name="connsiteX5" fmla="*/ 0 w 3831379"/>
              <a:gd name="connsiteY5" fmla="*/ 6858000 h 6858000"/>
              <a:gd name="connsiteX6" fmla="*/ 0 w 3831379"/>
              <a:gd name="connsiteY6" fmla="*/ 0 h 6858000"/>
              <a:gd name="connsiteX0" fmla="*/ 0 w 3821310"/>
              <a:gd name="connsiteY0" fmla="*/ 0 h 6858000"/>
              <a:gd name="connsiteX1" fmla="*/ 3419705 w 3821310"/>
              <a:gd name="connsiteY1" fmla="*/ 14068 h 6858000"/>
              <a:gd name="connsiteX2" fmla="*/ 3499204 w 3821310"/>
              <a:gd name="connsiteY2" fmla="*/ 2273608 h 6858000"/>
              <a:gd name="connsiteX3" fmla="*/ 3421800 w 3821310"/>
              <a:gd name="connsiteY3" fmla="*/ 4789435 h 6858000"/>
              <a:gd name="connsiteX4" fmla="*/ 3343500 w 3821310"/>
              <a:gd name="connsiteY4" fmla="*/ 6854762 h 6858000"/>
              <a:gd name="connsiteX5" fmla="*/ 0 w 3821310"/>
              <a:gd name="connsiteY5" fmla="*/ 6858000 h 6858000"/>
              <a:gd name="connsiteX6" fmla="*/ 0 w 3821310"/>
              <a:gd name="connsiteY6" fmla="*/ 0 h 6858000"/>
              <a:gd name="connsiteX0" fmla="*/ 0 w 3821310"/>
              <a:gd name="connsiteY0" fmla="*/ 0 h 6858000"/>
              <a:gd name="connsiteX1" fmla="*/ 3419705 w 3821310"/>
              <a:gd name="connsiteY1" fmla="*/ 14068 h 6858000"/>
              <a:gd name="connsiteX2" fmla="*/ 3499204 w 3821310"/>
              <a:gd name="connsiteY2" fmla="*/ 2273608 h 6858000"/>
              <a:gd name="connsiteX3" fmla="*/ 3421800 w 3821310"/>
              <a:gd name="connsiteY3" fmla="*/ 4789435 h 6858000"/>
              <a:gd name="connsiteX4" fmla="*/ 3343500 w 3821310"/>
              <a:gd name="connsiteY4" fmla="*/ 6854762 h 6858000"/>
              <a:gd name="connsiteX5" fmla="*/ 0 w 3821310"/>
              <a:gd name="connsiteY5" fmla="*/ 6858000 h 6858000"/>
              <a:gd name="connsiteX6" fmla="*/ 0 w 3821310"/>
              <a:gd name="connsiteY6" fmla="*/ 0 h 6858000"/>
              <a:gd name="connsiteX0" fmla="*/ 0 w 3741180"/>
              <a:gd name="connsiteY0" fmla="*/ 0 h 6858000"/>
              <a:gd name="connsiteX1" fmla="*/ 3419705 w 3741180"/>
              <a:gd name="connsiteY1" fmla="*/ 14068 h 6858000"/>
              <a:gd name="connsiteX2" fmla="*/ 3499204 w 3741180"/>
              <a:gd name="connsiteY2" fmla="*/ 2273608 h 6858000"/>
              <a:gd name="connsiteX3" fmla="*/ 3421800 w 3741180"/>
              <a:gd name="connsiteY3" fmla="*/ 4789435 h 6858000"/>
              <a:gd name="connsiteX4" fmla="*/ 3343500 w 3741180"/>
              <a:gd name="connsiteY4" fmla="*/ 6854762 h 6858000"/>
              <a:gd name="connsiteX5" fmla="*/ 0 w 3741180"/>
              <a:gd name="connsiteY5" fmla="*/ 6858000 h 6858000"/>
              <a:gd name="connsiteX6" fmla="*/ 0 w 3741180"/>
              <a:gd name="connsiteY6" fmla="*/ 0 h 6858000"/>
              <a:gd name="connsiteX0" fmla="*/ 0 w 3741180"/>
              <a:gd name="connsiteY0" fmla="*/ 0 h 6858000"/>
              <a:gd name="connsiteX1" fmla="*/ 3419705 w 3741180"/>
              <a:gd name="connsiteY1" fmla="*/ 14068 h 6858000"/>
              <a:gd name="connsiteX2" fmla="*/ 3499204 w 3741180"/>
              <a:gd name="connsiteY2" fmla="*/ 2273608 h 6858000"/>
              <a:gd name="connsiteX3" fmla="*/ 3421800 w 3741180"/>
              <a:gd name="connsiteY3" fmla="*/ 4789435 h 6858000"/>
              <a:gd name="connsiteX4" fmla="*/ 3343500 w 3741180"/>
              <a:gd name="connsiteY4" fmla="*/ 6854762 h 6858000"/>
              <a:gd name="connsiteX5" fmla="*/ 0 w 3741180"/>
              <a:gd name="connsiteY5" fmla="*/ 6858000 h 6858000"/>
              <a:gd name="connsiteX6" fmla="*/ 0 w 3741180"/>
              <a:gd name="connsiteY6" fmla="*/ 0 h 6858000"/>
              <a:gd name="connsiteX0" fmla="*/ 0 w 3741180"/>
              <a:gd name="connsiteY0" fmla="*/ 0 h 6858000"/>
              <a:gd name="connsiteX1" fmla="*/ 3419705 w 3741180"/>
              <a:gd name="connsiteY1" fmla="*/ 14068 h 6858000"/>
              <a:gd name="connsiteX2" fmla="*/ 3499204 w 3741180"/>
              <a:gd name="connsiteY2" fmla="*/ 2273608 h 6858000"/>
              <a:gd name="connsiteX3" fmla="*/ 3421800 w 3741180"/>
              <a:gd name="connsiteY3" fmla="*/ 4789435 h 6858000"/>
              <a:gd name="connsiteX4" fmla="*/ 3343500 w 3741180"/>
              <a:gd name="connsiteY4" fmla="*/ 6854762 h 6858000"/>
              <a:gd name="connsiteX5" fmla="*/ 0 w 3741180"/>
              <a:gd name="connsiteY5" fmla="*/ 6858000 h 6858000"/>
              <a:gd name="connsiteX6" fmla="*/ 0 w 3741180"/>
              <a:gd name="connsiteY6" fmla="*/ 0 h 6858000"/>
              <a:gd name="connsiteX0" fmla="*/ 0 w 3623924"/>
              <a:gd name="connsiteY0" fmla="*/ 0 h 6858000"/>
              <a:gd name="connsiteX1" fmla="*/ 3419705 w 3623924"/>
              <a:gd name="connsiteY1" fmla="*/ 14068 h 6858000"/>
              <a:gd name="connsiteX2" fmla="*/ 3499204 w 3623924"/>
              <a:gd name="connsiteY2" fmla="*/ 2273608 h 6858000"/>
              <a:gd name="connsiteX3" fmla="*/ 3421800 w 3623924"/>
              <a:gd name="connsiteY3" fmla="*/ 4789435 h 6858000"/>
              <a:gd name="connsiteX4" fmla="*/ 3343500 w 3623924"/>
              <a:gd name="connsiteY4" fmla="*/ 6854762 h 6858000"/>
              <a:gd name="connsiteX5" fmla="*/ 0 w 3623924"/>
              <a:gd name="connsiteY5" fmla="*/ 6858000 h 6858000"/>
              <a:gd name="connsiteX6" fmla="*/ 0 w 3623924"/>
              <a:gd name="connsiteY6" fmla="*/ 0 h 6858000"/>
              <a:gd name="connsiteX0" fmla="*/ 0 w 3623924"/>
              <a:gd name="connsiteY0" fmla="*/ 0 h 6858000"/>
              <a:gd name="connsiteX1" fmla="*/ 3419705 w 3623924"/>
              <a:gd name="connsiteY1" fmla="*/ 14068 h 6858000"/>
              <a:gd name="connsiteX2" fmla="*/ 3499204 w 3623924"/>
              <a:gd name="connsiteY2" fmla="*/ 2273608 h 6858000"/>
              <a:gd name="connsiteX3" fmla="*/ 3421800 w 3623924"/>
              <a:gd name="connsiteY3" fmla="*/ 4789435 h 6858000"/>
              <a:gd name="connsiteX4" fmla="*/ 3343500 w 3623924"/>
              <a:gd name="connsiteY4" fmla="*/ 6854762 h 6858000"/>
              <a:gd name="connsiteX5" fmla="*/ 0 w 3623924"/>
              <a:gd name="connsiteY5" fmla="*/ 6858000 h 6858000"/>
              <a:gd name="connsiteX6" fmla="*/ 0 w 3623924"/>
              <a:gd name="connsiteY6" fmla="*/ 0 h 6858000"/>
              <a:gd name="connsiteX0" fmla="*/ 0 w 3583287"/>
              <a:gd name="connsiteY0" fmla="*/ 0 h 6858000"/>
              <a:gd name="connsiteX1" fmla="*/ 3419705 w 3583287"/>
              <a:gd name="connsiteY1" fmla="*/ 14068 h 6858000"/>
              <a:gd name="connsiteX2" fmla="*/ 3499204 w 3583287"/>
              <a:gd name="connsiteY2" fmla="*/ 2273608 h 6858000"/>
              <a:gd name="connsiteX3" fmla="*/ 3421800 w 3583287"/>
              <a:gd name="connsiteY3" fmla="*/ 4789435 h 6858000"/>
              <a:gd name="connsiteX4" fmla="*/ 3343500 w 3583287"/>
              <a:gd name="connsiteY4" fmla="*/ 6854762 h 6858000"/>
              <a:gd name="connsiteX5" fmla="*/ 0 w 3583287"/>
              <a:gd name="connsiteY5" fmla="*/ 6858000 h 6858000"/>
              <a:gd name="connsiteX6" fmla="*/ 0 w 3583287"/>
              <a:gd name="connsiteY6" fmla="*/ 0 h 6858000"/>
              <a:gd name="connsiteX0" fmla="*/ 0 w 3610331"/>
              <a:gd name="connsiteY0" fmla="*/ 0 h 6858000"/>
              <a:gd name="connsiteX1" fmla="*/ 3419705 w 3610331"/>
              <a:gd name="connsiteY1" fmla="*/ 14068 h 6858000"/>
              <a:gd name="connsiteX2" fmla="*/ 3499204 w 3610331"/>
              <a:gd name="connsiteY2" fmla="*/ 2273608 h 6858000"/>
              <a:gd name="connsiteX3" fmla="*/ 3421800 w 3610331"/>
              <a:gd name="connsiteY3" fmla="*/ 4789435 h 6858000"/>
              <a:gd name="connsiteX4" fmla="*/ 3343500 w 3610331"/>
              <a:gd name="connsiteY4" fmla="*/ 6854762 h 6858000"/>
              <a:gd name="connsiteX5" fmla="*/ 0 w 3610331"/>
              <a:gd name="connsiteY5" fmla="*/ 6858000 h 6858000"/>
              <a:gd name="connsiteX6" fmla="*/ 0 w 3610331"/>
              <a:gd name="connsiteY6" fmla="*/ 0 h 6858000"/>
              <a:gd name="connsiteX0" fmla="*/ 0 w 3566838"/>
              <a:gd name="connsiteY0" fmla="*/ 0 h 6858000"/>
              <a:gd name="connsiteX1" fmla="*/ 3419705 w 3566838"/>
              <a:gd name="connsiteY1" fmla="*/ 14068 h 6858000"/>
              <a:gd name="connsiteX2" fmla="*/ 3427108 w 3566838"/>
              <a:gd name="connsiteY2" fmla="*/ 1781239 h 6858000"/>
              <a:gd name="connsiteX3" fmla="*/ 3421800 w 3566838"/>
              <a:gd name="connsiteY3" fmla="*/ 4789435 h 6858000"/>
              <a:gd name="connsiteX4" fmla="*/ 3343500 w 3566838"/>
              <a:gd name="connsiteY4" fmla="*/ 6854762 h 6858000"/>
              <a:gd name="connsiteX5" fmla="*/ 0 w 3566838"/>
              <a:gd name="connsiteY5" fmla="*/ 6858000 h 6858000"/>
              <a:gd name="connsiteX6" fmla="*/ 0 w 3566838"/>
              <a:gd name="connsiteY6" fmla="*/ 0 h 6858000"/>
              <a:gd name="connsiteX0" fmla="*/ 0 w 3566838"/>
              <a:gd name="connsiteY0" fmla="*/ 0 h 6858000"/>
              <a:gd name="connsiteX1" fmla="*/ 3419705 w 3566838"/>
              <a:gd name="connsiteY1" fmla="*/ 14068 h 6858000"/>
              <a:gd name="connsiteX2" fmla="*/ 3427108 w 3566838"/>
              <a:gd name="connsiteY2" fmla="*/ 1781239 h 6858000"/>
              <a:gd name="connsiteX3" fmla="*/ 3396052 w 3566838"/>
              <a:gd name="connsiteY3" fmla="*/ 5440065 h 6858000"/>
              <a:gd name="connsiteX4" fmla="*/ 3343500 w 3566838"/>
              <a:gd name="connsiteY4" fmla="*/ 6854762 h 6858000"/>
              <a:gd name="connsiteX5" fmla="*/ 0 w 3566838"/>
              <a:gd name="connsiteY5" fmla="*/ 6858000 h 6858000"/>
              <a:gd name="connsiteX6" fmla="*/ 0 w 3566838"/>
              <a:gd name="connsiteY6" fmla="*/ 0 h 6858000"/>
              <a:gd name="connsiteX0" fmla="*/ 0 w 3566838"/>
              <a:gd name="connsiteY0" fmla="*/ 0 h 6858000"/>
              <a:gd name="connsiteX1" fmla="*/ 3419705 w 3566838"/>
              <a:gd name="connsiteY1" fmla="*/ 14068 h 6858000"/>
              <a:gd name="connsiteX2" fmla="*/ 3427108 w 3566838"/>
              <a:gd name="connsiteY2" fmla="*/ 1781239 h 6858000"/>
              <a:gd name="connsiteX3" fmla="*/ 3380603 w 3566838"/>
              <a:gd name="connsiteY3" fmla="*/ 4947696 h 6858000"/>
              <a:gd name="connsiteX4" fmla="*/ 3343500 w 3566838"/>
              <a:gd name="connsiteY4" fmla="*/ 6854762 h 6858000"/>
              <a:gd name="connsiteX5" fmla="*/ 0 w 3566838"/>
              <a:gd name="connsiteY5" fmla="*/ 6858000 h 6858000"/>
              <a:gd name="connsiteX6" fmla="*/ 0 w 3566838"/>
              <a:gd name="connsiteY6" fmla="*/ 0 h 6858000"/>
              <a:gd name="connsiteX0" fmla="*/ 0 w 3566838"/>
              <a:gd name="connsiteY0" fmla="*/ 0 h 6858000"/>
              <a:gd name="connsiteX1" fmla="*/ 3419705 w 3566838"/>
              <a:gd name="connsiteY1" fmla="*/ 14068 h 6858000"/>
              <a:gd name="connsiteX2" fmla="*/ 3427108 w 3566838"/>
              <a:gd name="connsiteY2" fmla="*/ 1781239 h 6858000"/>
              <a:gd name="connsiteX3" fmla="*/ 3380603 w 3566838"/>
              <a:gd name="connsiteY3" fmla="*/ 4947696 h 6858000"/>
              <a:gd name="connsiteX4" fmla="*/ 3343500 w 3566838"/>
              <a:gd name="connsiteY4" fmla="*/ 6854762 h 6858000"/>
              <a:gd name="connsiteX5" fmla="*/ 0 w 3566838"/>
              <a:gd name="connsiteY5" fmla="*/ 6858000 h 6858000"/>
              <a:gd name="connsiteX6" fmla="*/ 0 w 3566838"/>
              <a:gd name="connsiteY6" fmla="*/ 0 h 6858000"/>
              <a:gd name="connsiteX0" fmla="*/ 0 w 3542643"/>
              <a:gd name="connsiteY0" fmla="*/ 0 h 6858000"/>
              <a:gd name="connsiteX1" fmla="*/ 3419705 w 3542643"/>
              <a:gd name="connsiteY1" fmla="*/ 14068 h 6858000"/>
              <a:gd name="connsiteX2" fmla="*/ 3427108 w 3542643"/>
              <a:gd name="connsiteY2" fmla="*/ 1781239 h 6858000"/>
              <a:gd name="connsiteX3" fmla="*/ 3380603 w 3542643"/>
              <a:gd name="connsiteY3" fmla="*/ 4947696 h 6858000"/>
              <a:gd name="connsiteX4" fmla="*/ 3343500 w 3542643"/>
              <a:gd name="connsiteY4" fmla="*/ 6854762 h 6858000"/>
              <a:gd name="connsiteX5" fmla="*/ 0 w 3542643"/>
              <a:gd name="connsiteY5" fmla="*/ 6858000 h 6858000"/>
              <a:gd name="connsiteX6" fmla="*/ 0 w 3542643"/>
              <a:gd name="connsiteY6" fmla="*/ 0 h 6858000"/>
              <a:gd name="connsiteX0" fmla="*/ 0 w 3542643"/>
              <a:gd name="connsiteY0" fmla="*/ 0 h 6858000"/>
              <a:gd name="connsiteX1" fmla="*/ 3419705 w 3542643"/>
              <a:gd name="connsiteY1" fmla="*/ 14068 h 6858000"/>
              <a:gd name="connsiteX2" fmla="*/ 3427108 w 3542643"/>
              <a:gd name="connsiteY2" fmla="*/ 1781239 h 6858000"/>
              <a:gd name="connsiteX3" fmla="*/ 3380603 w 3542643"/>
              <a:gd name="connsiteY3" fmla="*/ 4947696 h 6858000"/>
              <a:gd name="connsiteX4" fmla="*/ 3343500 w 3542643"/>
              <a:gd name="connsiteY4" fmla="*/ 6854762 h 6858000"/>
              <a:gd name="connsiteX5" fmla="*/ 0 w 3542643"/>
              <a:gd name="connsiteY5" fmla="*/ 6858000 h 6858000"/>
              <a:gd name="connsiteX6" fmla="*/ 0 w 3542643"/>
              <a:gd name="connsiteY6" fmla="*/ 0 h 6858000"/>
              <a:gd name="connsiteX0" fmla="*/ 0 w 3531177"/>
              <a:gd name="connsiteY0" fmla="*/ 0 h 6858000"/>
              <a:gd name="connsiteX1" fmla="*/ 3419705 w 3531177"/>
              <a:gd name="connsiteY1" fmla="*/ 14068 h 6858000"/>
              <a:gd name="connsiteX2" fmla="*/ 3375611 w 3531177"/>
              <a:gd name="connsiteY2" fmla="*/ 3416608 h 6858000"/>
              <a:gd name="connsiteX3" fmla="*/ 3380603 w 3531177"/>
              <a:gd name="connsiteY3" fmla="*/ 4947696 h 6858000"/>
              <a:gd name="connsiteX4" fmla="*/ 3343500 w 3531177"/>
              <a:gd name="connsiteY4" fmla="*/ 6854762 h 6858000"/>
              <a:gd name="connsiteX5" fmla="*/ 0 w 3531177"/>
              <a:gd name="connsiteY5" fmla="*/ 6858000 h 6858000"/>
              <a:gd name="connsiteX6" fmla="*/ 0 w 3531177"/>
              <a:gd name="connsiteY6" fmla="*/ 0 h 6858000"/>
              <a:gd name="connsiteX0" fmla="*/ 0 w 3526865"/>
              <a:gd name="connsiteY0" fmla="*/ 0 h 6858000"/>
              <a:gd name="connsiteX1" fmla="*/ 3419705 w 3526865"/>
              <a:gd name="connsiteY1" fmla="*/ 14068 h 6858000"/>
              <a:gd name="connsiteX2" fmla="*/ 3375611 w 3526865"/>
              <a:gd name="connsiteY2" fmla="*/ 3416608 h 6858000"/>
              <a:gd name="connsiteX3" fmla="*/ 3365154 w 3526865"/>
              <a:gd name="connsiteY3" fmla="*/ 5299388 h 6858000"/>
              <a:gd name="connsiteX4" fmla="*/ 3343500 w 3526865"/>
              <a:gd name="connsiteY4" fmla="*/ 6854762 h 6858000"/>
              <a:gd name="connsiteX5" fmla="*/ 0 w 3526865"/>
              <a:gd name="connsiteY5" fmla="*/ 6858000 h 6858000"/>
              <a:gd name="connsiteX6" fmla="*/ 0 w 3526865"/>
              <a:gd name="connsiteY6" fmla="*/ 0 h 6858000"/>
              <a:gd name="connsiteX0" fmla="*/ 0 w 3526865"/>
              <a:gd name="connsiteY0" fmla="*/ 0 h 6858000"/>
              <a:gd name="connsiteX1" fmla="*/ 3419705 w 3526865"/>
              <a:gd name="connsiteY1" fmla="*/ 14068 h 6858000"/>
              <a:gd name="connsiteX2" fmla="*/ 3375611 w 3526865"/>
              <a:gd name="connsiteY2" fmla="*/ 3416608 h 6858000"/>
              <a:gd name="connsiteX3" fmla="*/ 3365154 w 3526865"/>
              <a:gd name="connsiteY3" fmla="*/ 5299388 h 6858000"/>
              <a:gd name="connsiteX4" fmla="*/ 3343500 w 3526865"/>
              <a:gd name="connsiteY4" fmla="*/ 6854762 h 6858000"/>
              <a:gd name="connsiteX5" fmla="*/ 0 w 3526865"/>
              <a:gd name="connsiteY5" fmla="*/ 6858000 h 6858000"/>
              <a:gd name="connsiteX6" fmla="*/ 0 w 3526865"/>
              <a:gd name="connsiteY6" fmla="*/ 0 h 6858000"/>
              <a:gd name="connsiteX0" fmla="*/ 0 w 3526131"/>
              <a:gd name="connsiteY0" fmla="*/ 0 h 6858000"/>
              <a:gd name="connsiteX1" fmla="*/ 3419705 w 3526131"/>
              <a:gd name="connsiteY1" fmla="*/ 14068 h 6858000"/>
              <a:gd name="connsiteX2" fmla="*/ 3375611 w 3526131"/>
              <a:gd name="connsiteY2" fmla="*/ 3416608 h 6858000"/>
              <a:gd name="connsiteX3" fmla="*/ 3365154 w 3526131"/>
              <a:gd name="connsiteY3" fmla="*/ 5299388 h 6858000"/>
              <a:gd name="connsiteX4" fmla="*/ 3343500 w 3526131"/>
              <a:gd name="connsiteY4" fmla="*/ 6854762 h 6858000"/>
              <a:gd name="connsiteX5" fmla="*/ 0 w 3526131"/>
              <a:gd name="connsiteY5" fmla="*/ 6858000 h 6858000"/>
              <a:gd name="connsiteX6" fmla="*/ 0 w 352613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26131" h="6858000">
                <a:moveTo>
                  <a:pt x="0" y="0"/>
                </a:moveTo>
                <a:lnTo>
                  <a:pt x="3419705" y="14068"/>
                </a:lnTo>
                <a:cubicBezTo>
                  <a:pt x="3726022" y="948397"/>
                  <a:pt x="3262097" y="2946513"/>
                  <a:pt x="3375611" y="3416608"/>
                </a:cubicBezTo>
                <a:cubicBezTo>
                  <a:pt x="3654291" y="4829238"/>
                  <a:pt x="3370506" y="4726362"/>
                  <a:pt x="3365154" y="5299388"/>
                </a:cubicBezTo>
                <a:cubicBezTo>
                  <a:pt x="3359802" y="5872414"/>
                  <a:pt x="3555313" y="6310143"/>
                  <a:pt x="3343500" y="6854762"/>
                </a:cubicBez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BBC6CD"/>
          </a:solidFill>
          <a:ln>
            <a:noFill/>
          </a:ln>
          <a:effectLst>
            <a:outerShdw blurRad="1270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" name="Rectangle 1"/>
          <p:cNvSpPr/>
          <p:nvPr/>
        </p:nvSpPr>
        <p:spPr>
          <a:xfrm>
            <a:off x="-1366952" y="276051"/>
            <a:ext cx="20617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D" sz="2400" b="1" dirty="0" err="1"/>
              <a:t>Latar</a:t>
            </a:r>
            <a:r>
              <a:rPr lang="en-ID" sz="2400" b="1" dirty="0"/>
              <a:t> </a:t>
            </a:r>
            <a:r>
              <a:rPr lang="en-ID" sz="2400" b="1" dirty="0" err="1"/>
              <a:t>Belakang</a:t>
            </a: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-961293" y="907345"/>
            <a:ext cx="7657514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	</a:t>
            </a:r>
            <a:r>
              <a:rPr lang="en-ID" sz="2000" dirty="0" err="1" smtClean="0">
                <a:latin typeface="Tahoma" pitchFamily="34" charset="0"/>
                <a:ea typeface="Tahoma" pitchFamily="34" charset="0"/>
                <a:cs typeface="Tahoma" pitchFamily="34" charset="0"/>
              </a:rPr>
              <a:t>Dalam</a:t>
            </a:r>
            <a:r>
              <a:rPr lang="en-ID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berbahasa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,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baik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secara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lisan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maupun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tulis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,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kita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sebenarnya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tidak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mengunakan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kata-kata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secara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lepas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. Akan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tetapi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, kata-kata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itu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terangkai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mengikuti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aturan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atau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kaidah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yang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berlaku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sehingga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terbentuklah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rangkaian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kata yang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dapat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mengungkapkan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gagasan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,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pikiran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,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atau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perasaan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.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Rangkaian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kata yang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dapat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mengungkapkan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gagasan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,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pikiran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,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atau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perasaan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itu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dinamakan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kalimat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.</a:t>
            </a:r>
            <a:endParaRPr lang="en-US" sz="2000" dirty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r>
              <a:rPr lang="en-ID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	</a:t>
            </a:r>
            <a:r>
              <a:rPr lang="en-ID" sz="2000" dirty="0" err="1" smtClean="0">
                <a:latin typeface="Tahoma" pitchFamily="34" charset="0"/>
                <a:ea typeface="Tahoma" pitchFamily="34" charset="0"/>
                <a:cs typeface="Tahoma" pitchFamily="34" charset="0"/>
              </a:rPr>
              <a:t>Kalimat</a:t>
            </a:r>
            <a:r>
              <a:rPr lang="en-ID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yang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kita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gunakan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sesungguhnya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dapat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dikembalikan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ke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dalam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sejumlah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kalimat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dasar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yang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sangat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terbatas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.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Dengan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perkataan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lain,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semua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kalimat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yang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kita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gunakan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berasal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dari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beberapa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pola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kalimat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dasar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saja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.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Sesuai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dengan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kebutuhan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kita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masing-masing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,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kalimat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dasar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tersebut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kita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kembangkan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, yang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pengembangannya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itu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tentu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saja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harus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didasarkan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pada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kaidah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yang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berlaku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.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Berdasarkan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uraian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diatas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,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maka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makalah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ini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membahas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mengenai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pola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dasar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kalimat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berdasarkan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kaidah-kaidah</a:t>
            </a:r>
            <a:r>
              <a:rPr lang="en-ID" sz="2000" dirty="0">
                <a:latin typeface="Tahoma" pitchFamily="34" charset="0"/>
                <a:ea typeface="Tahoma" pitchFamily="34" charset="0"/>
                <a:cs typeface="Tahoma" pitchFamily="34" charset="0"/>
              </a:rPr>
              <a:t> yang </a:t>
            </a:r>
            <a:r>
              <a:rPr lang="en-ID" sz="2000" dirty="0" err="1">
                <a:latin typeface="Tahoma" pitchFamily="34" charset="0"/>
                <a:ea typeface="Tahoma" pitchFamily="34" charset="0"/>
                <a:cs typeface="Tahoma" pitchFamily="34" charset="0"/>
              </a:rPr>
              <a:t>berlaku</a:t>
            </a:r>
            <a:r>
              <a:rPr lang="en-ID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.</a:t>
            </a:r>
            <a:endParaRPr lang="en-US" sz="20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946716D-A186-4E40-A4C5-D618418F1A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6284" y="5014293"/>
            <a:ext cx="1465944" cy="154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292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xit" presetSubtype="2" fill="hold" grpId="1" nodeType="withEffect">
                                  <p:stCondLst>
                                    <p:cond delay="208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87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075E2811-68F7-48C9-ACFA-36F99D26256E}"/>
              </a:ext>
            </a:extLst>
          </p:cNvPr>
          <p:cNvGrpSpPr/>
          <p:nvPr/>
        </p:nvGrpSpPr>
        <p:grpSpPr>
          <a:xfrm>
            <a:off x="2" y="0"/>
            <a:ext cx="12192000" cy="6858000"/>
            <a:chOff x="2" y="0"/>
            <a:chExt cx="12192000" cy="685800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xmlns="" id="{02FB7FBE-B0DA-4B1D-A9E2-3E5F5EDBFE7C}"/>
                </a:ext>
              </a:extLst>
            </p:cNvPr>
            <p:cNvGrpSpPr/>
            <p:nvPr/>
          </p:nvGrpSpPr>
          <p:grpSpPr>
            <a:xfrm>
              <a:off x="377371" y="0"/>
              <a:ext cx="11422742" cy="6858000"/>
              <a:chOff x="377371" y="0"/>
              <a:chExt cx="11422742" cy="6858000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xmlns="" id="{5B3ECFDD-8351-419D-8031-312D453EF708}"/>
                  </a:ext>
                </a:extLst>
              </p:cNvPr>
              <p:cNvCxnSpPr/>
              <p:nvPr/>
            </p:nvCxnSpPr>
            <p:spPr>
              <a:xfrm>
                <a:off x="3773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xmlns="" id="{AED270C7-1521-48D2-BE01-641983A239D8}"/>
                  </a:ext>
                </a:extLst>
              </p:cNvPr>
              <p:cNvCxnSpPr/>
              <p:nvPr/>
            </p:nvCxnSpPr>
            <p:spPr>
              <a:xfrm>
                <a:off x="7837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xmlns="" id="{2DF5B1E9-53AF-4459-BAF3-BF7B0E640EEF}"/>
                  </a:ext>
                </a:extLst>
              </p:cNvPr>
              <p:cNvCxnSpPr/>
              <p:nvPr/>
            </p:nvCxnSpPr>
            <p:spPr>
              <a:xfrm>
                <a:off x="121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xmlns="" id="{9C40C4DA-1E23-489E-858D-0F4B0E5B9A72}"/>
                  </a:ext>
                </a:extLst>
              </p:cNvPr>
              <p:cNvCxnSpPr/>
              <p:nvPr/>
            </p:nvCxnSpPr>
            <p:spPr>
              <a:xfrm>
                <a:off x="16546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xmlns="" id="{593FA725-BF59-4069-83B9-38A9D25E5A42}"/>
                  </a:ext>
                </a:extLst>
              </p:cNvPr>
              <p:cNvCxnSpPr/>
              <p:nvPr/>
            </p:nvCxnSpPr>
            <p:spPr>
              <a:xfrm>
                <a:off x="206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xmlns="" id="{35C2E0B7-88E2-4676-8FC9-BC4A48A67CD7}"/>
                  </a:ext>
                </a:extLst>
              </p:cNvPr>
              <p:cNvCxnSpPr/>
              <p:nvPr/>
            </p:nvCxnSpPr>
            <p:spPr>
              <a:xfrm>
                <a:off x="246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xmlns="" id="{77C0DA29-49E2-4815-A568-AA56C846BC11}"/>
                  </a:ext>
                </a:extLst>
              </p:cNvPr>
              <p:cNvCxnSpPr/>
              <p:nvPr/>
            </p:nvCxnSpPr>
            <p:spPr>
              <a:xfrm>
                <a:off x="290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xmlns="" id="{39321E29-7CF4-47FB-9EBB-BFADB7567C48}"/>
                  </a:ext>
                </a:extLst>
              </p:cNvPr>
              <p:cNvCxnSpPr/>
              <p:nvPr/>
            </p:nvCxnSpPr>
            <p:spPr>
              <a:xfrm>
                <a:off x="333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xmlns="" id="{0F7565DE-F864-4231-890A-63621B825C2C}"/>
                  </a:ext>
                </a:extLst>
              </p:cNvPr>
              <p:cNvCxnSpPr/>
              <p:nvPr/>
            </p:nvCxnSpPr>
            <p:spPr>
              <a:xfrm>
                <a:off x="37301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xmlns="" id="{6F8EFBCE-8ED9-4D7A-9C7B-6484406BFAAF}"/>
                  </a:ext>
                </a:extLst>
              </p:cNvPr>
              <p:cNvCxnSpPr/>
              <p:nvPr/>
            </p:nvCxnSpPr>
            <p:spPr>
              <a:xfrm>
                <a:off x="41365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xmlns="" id="{2C937129-A5F1-4F25-A210-016E46774E8F}"/>
                  </a:ext>
                </a:extLst>
              </p:cNvPr>
              <p:cNvCxnSpPr/>
              <p:nvPr/>
            </p:nvCxnSpPr>
            <p:spPr>
              <a:xfrm>
                <a:off x="45719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xmlns="" id="{5B808FB2-AEA0-4EA0-8FF2-3E56D69DFF44}"/>
                  </a:ext>
                </a:extLst>
              </p:cNvPr>
              <p:cNvCxnSpPr/>
              <p:nvPr/>
            </p:nvCxnSpPr>
            <p:spPr>
              <a:xfrm>
                <a:off x="500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xmlns="" id="{30174261-F6EB-4196-968B-AFE20D4CC085}"/>
                  </a:ext>
                </a:extLst>
              </p:cNvPr>
              <p:cNvCxnSpPr/>
              <p:nvPr/>
            </p:nvCxnSpPr>
            <p:spPr>
              <a:xfrm>
                <a:off x="544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xmlns="" id="{FC57E56E-CDB5-4B90-B84A-B627F6DF5CC9}"/>
                  </a:ext>
                </a:extLst>
              </p:cNvPr>
              <p:cNvCxnSpPr/>
              <p:nvPr/>
            </p:nvCxnSpPr>
            <p:spPr>
              <a:xfrm>
                <a:off x="584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xmlns="" id="{D42CE2BC-2EF7-407D-A88F-6E45DA28DBDB}"/>
                  </a:ext>
                </a:extLst>
              </p:cNvPr>
              <p:cNvCxnSpPr/>
              <p:nvPr/>
            </p:nvCxnSpPr>
            <p:spPr>
              <a:xfrm>
                <a:off x="628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xmlns="" id="{540B848C-6563-40B7-BFFF-4C935D2FBB4F}"/>
                  </a:ext>
                </a:extLst>
              </p:cNvPr>
              <p:cNvCxnSpPr/>
              <p:nvPr/>
            </p:nvCxnSpPr>
            <p:spPr>
              <a:xfrm>
                <a:off x="672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xmlns="" id="{37FA0925-CC77-41E1-B7CE-5D4867AC65F1}"/>
                  </a:ext>
                </a:extLst>
              </p:cNvPr>
              <p:cNvCxnSpPr/>
              <p:nvPr/>
            </p:nvCxnSpPr>
            <p:spPr>
              <a:xfrm>
                <a:off x="714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xmlns="" id="{0E4E2264-F86E-45CB-A37C-5283F5715289}"/>
                  </a:ext>
                </a:extLst>
              </p:cNvPr>
              <p:cNvCxnSpPr/>
              <p:nvPr/>
            </p:nvCxnSpPr>
            <p:spPr>
              <a:xfrm>
                <a:off x="754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xmlns="" id="{D30C3B69-93D8-4A41-B94A-CBB3CD96A36C}"/>
                  </a:ext>
                </a:extLst>
              </p:cNvPr>
              <p:cNvCxnSpPr/>
              <p:nvPr/>
            </p:nvCxnSpPr>
            <p:spPr>
              <a:xfrm>
                <a:off x="798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xmlns="" id="{48F586F5-D197-4724-93FF-DAB019050A66}"/>
                  </a:ext>
                </a:extLst>
              </p:cNvPr>
              <p:cNvCxnSpPr/>
              <p:nvPr/>
            </p:nvCxnSpPr>
            <p:spPr>
              <a:xfrm>
                <a:off x="841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xmlns="" id="{A6AB3DEE-A509-43F7-98F3-A6BEA62A8DDB}"/>
                  </a:ext>
                </a:extLst>
              </p:cNvPr>
              <p:cNvCxnSpPr/>
              <p:nvPr/>
            </p:nvCxnSpPr>
            <p:spPr>
              <a:xfrm>
                <a:off x="883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xmlns="" id="{CEC6196B-1923-4D9C-8C4D-F774EAA3F90A}"/>
                  </a:ext>
                </a:extLst>
              </p:cNvPr>
              <p:cNvCxnSpPr/>
              <p:nvPr/>
            </p:nvCxnSpPr>
            <p:spPr>
              <a:xfrm>
                <a:off x="92455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xmlns="" id="{E1C1F8A1-DAAD-41AA-B599-3E1AAC4FEB31}"/>
                  </a:ext>
                </a:extLst>
              </p:cNvPr>
              <p:cNvCxnSpPr/>
              <p:nvPr/>
            </p:nvCxnSpPr>
            <p:spPr>
              <a:xfrm>
                <a:off x="9681027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xmlns="" id="{FDDE513E-6CE6-450F-876A-50AAF031CEE4}"/>
                  </a:ext>
                </a:extLst>
              </p:cNvPr>
              <p:cNvCxnSpPr/>
              <p:nvPr/>
            </p:nvCxnSpPr>
            <p:spPr>
              <a:xfrm>
                <a:off x="101164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xmlns="" id="{5CB08E66-DF2F-4647-B8EE-5A04B837B9EE}"/>
                  </a:ext>
                </a:extLst>
              </p:cNvPr>
              <p:cNvCxnSpPr/>
              <p:nvPr/>
            </p:nvCxnSpPr>
            <p:spPr>
              <a:xfrm>
                <a:off x="1052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xmlns="" id="{1A966B8C-F1F3-44AE-8698-56A145BAB153}"/>
                  </a:ext>
                </a:extLst>
              </p:cNvPr>
              <p:cNvCxnSpPr/>
              <p:nvPr/>
            </p:nvCxnSpPr>
            <p:spPr>
              <a:xfrm>
                <a:off x="1092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xmlns="" id="{8AC1AA16-B1D5-44D9-BBAB-92CE9AAB5815}"/>
                  </a:ext>
                </a:extLst>
              </p:cNvPr>
              <p:cNvCxnSpPr/>
              <p:nvPr/>
            </p:nvCxnSpPr>
            <p:spPr>
              <a:xfrm>
                <a:off x="1136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xmlns="" id="{1929B8D4-F4D8-4B22-AE93-CA217C1FF9BC}"/>
                  </a:ext>
                </a:extLst>
              </p:cNvPr>
              <p:cNvCxnSpPr/>
              <p:nvPr/>
            </p:nvCxnSpPr>
            <p:spPr>
              <a:xfrm>
                <a:off x="1180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xmlns="" id="{92247A43-9BE6-44E6-A5A1-A21687E4420C}"/>
                </a:ext>
              </a:extLst>
            </p:cNvPr>
            <p:cNvGrpSpPr/>
            <p:nvPr/>
          </p:nvGrpSpPr>
          <p:grpSpPr>
            <a:xfrm rot="5400000">
              <a:off x="2924631" y="-2616201"/>
              <a:ext cx="6342742" cy="12192000"/>
              <a:chOff x="377371" y="0"/>
              <a:chExt cx="6342742" cy="6858000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xmlns="" id="{D323B4EE-4096-4859-A5B5-76FD16AD965F}"/>
                  </a:ext>
                </a:extLst>
              </p:cNvPr>
              <p:cNvCxnSpPr/>
              <p:nvPr/>
            </p:nvCxnSpPr>
            <p:spPr>
              <a:xfrm>
                <a:off x="3773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xmlns="" id="{511A9B37-D83F-4F65-B70D-CD99C70AE282}"/>
                  </a:ext>
                </a:extLst>
              </p:cNvPr>
              <p:cNvCxnSpPr/>
              <p:nvPr/>
            </p:nvCxnSpPr>
            <p:spPr>
              <a:xfrm>
                <a:off x="7837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xmlns="" id="{9632FA6E-A9C4-4025-97C4-EFC31C004CD5}"/>
                  </a:ext>
                </a:extLst>
              </p:cNvPr>
              <p:cNvCxnSpPr/>
              <p:nvPr/>
            </p:nvCxnSpPr>
            <p:spPr>
              <a:xfrm>
                <a:off x="121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xmlns="" id="{09F19A3A-2884-4E69-B093-98F37D11712A}"/>
                  </a:ext>
                </a:extLst>
              </p:cNvPr>
              <p:cNvCxnSpPr/>
              <p:nvPr/>
            </p:nvCxnSpPr>
            <p:spPr>
              <a:xfrm>
                <a:off x="16546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xmlns="" id="{95B18B81-DD9B-47C6-AD53-A094B23E16BB}"/>
                  </a:ext>
                </a:extLst>
              </p:cNvPr>
              <p:cNvCxnSpPr/>
              <p:nvPr/>
            </p:nvCxnSpPr>
            <p:spPr>
              <a:xfrm>
                <a:off x="206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xmlns="" id="{9ADF47FC-6C76-458A-A9D0-BC60B2FD4DBE}"/>
                  </a:ext>
                </a:extLst>
              </p:cNvPr>
              <p:cNvCxnSpPr/>
              <p:nvPr/>
            </p:nvCxnSpPr>
            <p:spPr>
              <a:xfrm>
                <a:off x="246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xmlns="" id="{DB906B19-DCD8-4944-9166-F9E346D6685F}"/>
                  </a:ext>
                </a:extLst>
              </p:cNvPr>
              <p:cNvCxnSpPr/>
              <p:nvPr/>
            </p:nvCxnSpPr>
            <p:spPr>
              <a:xfrm>
                <a:off x="290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xmlns="" id="{8F375FFC-DDC9-4B1F-9C73-2CD3678A7402}"/>
                  </a:ext>
                </a:extLst>
              </p:cNvPr>
              <p:cNvCxnSpPr/>
              <p:nvPr/>
            </p:nvCxnSpPr>
            <p:spPr>
              <a:xfrm>
                <a:off x="333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xmlns="" id="{3F8DAB23-CEF7-45A3-A957-5F33EC236C5A}"/>
                  </a:ext>
                </a:extLst>
              </p:cNvPr>
              <p:cNvCxnSpPr/>
              <p:nvPr/>
            </p:nvCxnSpPr>
            <p:spPr>
              <a:xfrm>
                <a:off x="37301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xmlns="" id="{4E27EADF-DB1B-4353-8DA3-92EB66A780B0}"/>
                  </a:ext>
                </a:extLst>
              </p:cNvPr>
              <p:cNvCxnSpPr/>
              <p:nvPr/>
            </p:nvCxnSpPr>
            <p:spPr>
              <a:xfrm>
                <a:off x="41365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xmlns="" id="{36431A4E-095C-434B-A2B2-68C2C8BCE545}"/>
                  </a:ext>
                </a:extLst>
              </p:cNvPr>
              <p:cNvCxnSpPr/>
              <p:nvPr/>
            </p:nvCxnSpPr>
            <p:spPr>
              <a:xfrm>
                <a:off x="45719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xmlns="" id="{335C82FA-908F-40AC-9DDB-A20F796D11F5}"/>
                  </a:ext>
                </a:extLst>
              </p:cNvPr>
              <p:cNvCxnSpPr/>
              <p:nvPr/>
            </p:nvCxnSpPr>
            <p:spPr>
              <a:xfrm>
                <a:off x="500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xmlns="" id="{013014BE-55A7-40F7-9674-4753C07B1B75}"/>
                  </a:ext>
                </a:extLst>
              </p:cNvPr>
              <p:cNvCxnSpPr/>
              <p:nvPr/>
            </p:nvCxnSpPr>
            <p:spPr>
              <a:xfrm>
                <a:off x="544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xmlns="" id="{2D7F0159-33E8-4778-858B-C6C60D2763AF}"/>
                  </a:ext>
                </a:extLst>
              </p:cNvPr>
              <p:cNvCxnSpPr/>
              <p:nvPr/>
            </p:nvCxnSpPr>
            <p:spPr>
              <a:xfrm>
                <a:off x="584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xmlns="" id="{05A1579A-C1DC-4F14-94A5-3BE9C34F389F}"/>
                  </a:ext>
                </a:extLst>
              </p:cNvPr>
              <p:cNvCxnSpPr/>
              <p:nvPr/>
            </p:nvCxnSpPr>
            <p:spPr>
              <a:xfrm>
                <a:off x="628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xmlns="" id="{E1EC96A6-5985-42E8-9693-F13AE36B4DED}"/>
                  </a:ext>
                </a:extLst>
              </p:cNvPr>
              <p:cNvCxnSpPr/>
              <p:nvPr/>
            </p:nvCxnSpPr>
            <p:spPr>
              <a:xfrm>
                <a:off x="672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xmlns="" id="{06CDFED7-0B4D-44BA-865A-3E3B91E6EE49}"/>
              </a:ext>
            </a:extLst>
          </p:cNvPr>
          <p:cNvGrpSpPr/>
          <p:nvPr/>
        </p:nvGrpSpPr>
        <p:grpSpPr>
          <a:xfrm>
            <a:off x="10130972" y="243481"/>
            <a:ext cx="1821475" cy="1834267"/>
            <a:chOff x="10105807" y="4796096"/>
            <a:chExt cx="1821475" cy="1834267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xmlns="" id="{EAD991E5-6C62-4C6B-BFCC-5101C585DB74}"/>
                </a:ext>
              </a:extLst>
            </p:cNvPr>
            <p:cNvGrpSpPr/>
            <p:nvPr/>
          </p:nvGrpSpPr>
          <p:grpSpPr>
            <a:xfrm>
              <a:off x="10789919" y="5480508"/>
              <a:ext cx="1137363" cy="1149855"/>
              <a:chOff x="10789919" y="5480508"/>
              <a:chExt cx="1137363" cy="1149855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xmlns="" id="{8510F932-BE15-4309-8B2E-676A72BD426F}"/>
                  </a:ext>
                </a:extLst>
              </p:cNvPr>
              <p:cNvSpPr/>
              <p:nvPr/>
            </p:nvSpPr>
            <p:spPr>
              <a:xfrm>
                <a:off x="10789919" y="5480508"/>
                <a:ext cx="1038107" cy="1064932"/>
              </a:xfrm>
              <a:prstGeom prst="rect">
                <a:avLst/>
              </a:prstGeom>
              <a:solidFill>
                <a:srgbClr val="CFD6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xmlns="" id="{0CF1DEDE-5BF7-451A-9DB6-02DB84A786F7}"/>
                  </a:ext>
                </a:extLst>
              </p:cNvPr>
              <p:cNvSpPr/>
              <p:nvPr/>
            </p:nvSpPr>
            <p:spPr>
              <a:xfrm>
                <a:off x="10889175" y="5565431"/>
                <a:ext cx="1038107" cy="1064932"/>
              </a:xfrm>
              <a:prstGeom prst="rect">
                <a:avLst/>
              </a:prstGeom>
              <a:noFill/>
              <a:ln w="19050">
                <a:solidFill>
                  <a:srgbClr val="AAB7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xmlns="" id="{22F309CA-AACB-4891-AF66-86A6462AFA9C}"/>
                </a:ext>
              </a:extLst>
            </p:cNvPr>
            <p:cNvGrpSpPr/>
            <p:nvPr/>
          </p:nvGrpSpPr>
          <p:grpSpPr>
            <a:xfrm>
              <a:off x="10105807" y="4796096"/>
              <a:ext cx="1196574" cy="1248936"/>
              <a:chOff x="10105807" y="4796096"/>
              <a:chExt cx="1196574" cy="1248936"/>
            </a:xfrm>
          </p:grpSpPr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xmlns="" id="{0BB36E5B-6C87-4266-BD2B-050DB35D6B4C}"/>
                  </a:ext>
                </a:extLst>
              </p:cNvPr>
              <p:cNvSpPr/>
              <p:nvPr/>
            </p:nvSpPr>
            <p:spPr>
              <a:xfrm>
                <a:off x="10105807" y="4938483"/>
                <a:ext cx="1078675" cy="1106549"/>
              </a:xfrm>
              <a:prstGeom prst="rect">
                <a:avLst/>
              </a:prstGeom>
              <a:solidFill>
                <a:srgbClr val="CFD6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xmlns="" id="{1EA88554-1CD2-4EC2-A132-118AA0187D34}"/>
                  </a:ext>
                </a:extLst>
              </p:cNvPr>
              <p:cNvSpPr/>
              <p:nvPr/>
            </p:nvSpPr>
            <p:spPr>
              <a:xfrm>
                <a:off x="10223706" y="4796096"/>
                <a:ext cx="1078675" cy="1106549"/>
              </a:xfrm>
              <a:prstGeom prst="rect">
                <a:avLst/>
              </a:prstGeom>
              <a:noFill/>
              <a:ln w="19050">
                <a:solidFill>
                  <a:srgbClr val="AAB7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</p:grpSp>
      <p:sp>
        <p:nvSpPr>
          <p:cNvPr id="3" name="Rectangle 2"/>
          <p:cNvSpPr/>
          <p:nvPr/>
        </p:nvSpPr>
        <p:spPr>
          <a:xfrm>
            <a:off x="486682" y="385868"/>
            <a:ext cx="26141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D" sz="2400" b="1" dirty="0" err="1"/>
              <a:t>Pengertian</a:t>
            </a:r>
            <a:r>
              <a:rPr lang="en-ID" sz="2400" b="1" dirty="0"/>
              <a:t> </a:t>
            </a:r>
            <a:r>
              <a:rPr lang="en-ID" sz="2400" b="1" dirty="0" err="1"/>
              <a:t>Kalimat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400333" y="1239124"/>
            <a:ext cx="8752113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2000" dirty="0" smtClean="0"/>
              <a:t>	</a:t>
            </a:r>
            <a:r>
              <a:rPr lang="en-ID" sz="2000" dirty="0" err="1" smtClean="0"/>
              <a:t>kalimat</a:t>
            </a:r>
            <a:r>
              <a:rPr lang="en-ID" sz="2000" dirty="0" smtClean="0"/>
              <a:t> </a:t>
            </a:r>
            <a:r>
              <a:rPr lang="en-ID" sz="2000" dirty="0" err="1"/>
              <a:t>diartikan</a:t>
            </a:r>
            <a:r>
              <a:rPr lang="en-ID" sz="2000" dirty="0"/>
              <a:t> </a:t>
            </a:r>
            <a:r>
              <a:rPr lang="en-ID" sz="2000" dirty="0" err="1"/>
              <a:t>sebagai</a:t>
            </a:r>
            <a:r>
              <a:rPr lang="en-ID" sz="2000" dirty="0"/>
              <a:t> </a:t>
            </a:r>
            <a:r>
              <a:rPr lang="en-ID" sz="2000" dirty="0" err="1"/>
              <a:t>kumpulan</a:t>
            </a:r>
            <a:r>
              <a:rPr lang="en-ID" sz="2000" dirty="0"/>
              <a:t> kata-kata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memenuhi</a:t>
            </a:r>
            <a:r>
              <a:rPr lang="en-ID" sz="2000" dirty="0"/>
              <a:t> </a:t>
            </a:r>
            <a:r>
              <a:rPr lang="en-ID" sz="2000" dirty="0" err="1"/>
              <a:t>unsur</a:t>
            </a:r>
            <a:r>
              <a:rPr lang="en-ID" sz="2000" dirty="0"/>
              <a:t> </a:t>
            </a:r>
            <a:r>
              <a:rPr lang="en-ID" sz="2000" dirty="0" err="1"/>
              <a:t>subjek</a:t>
            </a:r>
            <a:r>
              <a:rPr lang="en-ID" sz="2000" dirty="0"/>
              <a:t>, </a:t>
            </a:r>
            <a:r>
              <a:rPr lang="en-ID" sz="2000" dirty="0" err="1"/>
              <a:t>predikat</a:t>
            </a:r>
            <a:r>
              <a:rPr lang="en-ID" sz="2000" dirty="0"/>
              <a:t>,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objek</a:t>
            </a:r>
            <a:r>
              <a:rPr lang="en-ID" sz="2000" dirty="0"/>
              <a:t>. </a:t>
            </a:r>
            <a:r>
              <a:rPr lang="en-ID" sz="2000" dirty="0" err="1"/>
              <a:t>Dalam</a:t>
            </a:r>
            <a:r>
              <a:rPr lang="en-ID" sz="2000" dirty="0"/>
              <a:t> </a:t>
            </a:r>
            <a:r>
              <a:rPr lang="en-ID" sz="2000" dirty="0" err="1"/>
              <a:t>kenyataannya</a:t>
            </a:r>
            <a:r>
              <a:rPr lang="en-ID" sz="2000" dirty="0"/>
              <a:t> </a:t>
            </a:r>
            <a:r>
              <a:rPr lang="en-ID" sz="2000" dirty="0" err="1"/>
              <a:t>tidak</a:t>
            </a:r>
            <a:r>
              <a:rPr lang="en-ID" sz="2000" dirty="0"/>
              <a:t> </a:t>
            </a:r>
            <a:r>
              <a:rPr lang="en-ID" sz="2000" dirty="0" err="1"/>
              <a:t>semua</a:t>
            </a:r>
            <a:r>
              <a:rPr lang="en-ID" sz="2000" dirty="0"/>
              <a:t> </a:t>
            </a:r>
            <a:r>
              <a:rPr lang="en-ID" sz="2000" dirty="0" err="1"/>
              <a:t>kalimat</a:t>
            </a:r>
            <a:r>
              <a:rPr lang="en-ID" sz="2000" dirty="0"/>
              <a:t> yang </a:t>
            </a:r>
            <a:r>
              <a:rPr lang="en-ID" sz="2000" dirty="0" err="1"/>
              <a:t>digunakan</a:t>
            </a:r>
            <a:r>
              <a:rPr lang="en-ID" sz="2000" dirty="0"/>
              <a:t> </a:t>
            </a:r>
            <a:r>
              <a:rPr lang="en-ID" sz="2000" dirty="0" err="1"/>
              <a:t>dalam</a:t>
            </a:r>
            <a:r>
              <a:rPr lang="en-ID" sz="2000" dirty="0"/>
              <a:t> </a:t>
            </a:r>
            <a:r>
              <a:rPr lang="en-ID" sz="2000" dirty="0" err="1"/>
              <a:t>tuturan</a:t>
            </a:r>
            <a:r>
              <a:rPr lang="en-ID" sz="2000" dirty="0"/>
              <a:t> </a:t>
            </a:r>
            <a:r>
              <a:rPr lang="en-ID" sz="2000" dirty="0" err="1"/>
              <a:t>sehari-hari</a:t>
            </a:r>
            <a:r>
              <a:rPr lang="en-ID" sz="2000" dirty="0"/>
              <a:t> </a:t>
            </a:r>
            <a:r>
              <a:rPr lang="en-ID" sz="2000" dirty="0" err="1"/>
              <a:t>memenuhi</a:t>
            </a:r>
            <a:r>
              <a:rPr lang="en-ID" sz="2000" dirty="0"/>
              <a:t> </a:t>
            </a:r>
            <a:r>
              <a:rPr lang="en-ID" sz="2000" dirty="0" err="1"/>
              <a:t>persyaratan</a:t>
            </a:r>
            <a:r>
              <a:rPr lang="en-ID" sz="2000" dirty="0"/>
              <a:t> </a:t>
            </a:r>
            <a:r>
              <a:rPr lang="en-ID" sz="2000" dirty="0" err="1"/>
              <a:t>tersebut</a:t>
            </a:r>
            <a:r>
              <a:rPr lang="en-ID" sz="2000" dirty="0"/>
              <a:t>. </a:t>
            </a:r>
            <a:r>
              <a:rPr lang="en-ID" sz="2000" dirty="0" err="1"/>
              <a:t>Pengertian</a:t>
            </a:r>
            <a:r>
              <a:rPr lang="en-ID" sz="2000" dirty="0"/>
              <a:t> </a:t>
            </a:r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sebagai</a:t>
            </a:r>
            <a:r>
              <a:rPr lang="en-ID" sz="2000" dirty="0"/>
              <a:t> </a:t>
            </a:r>
            <a:r>
              <a:rPr lang="en-ID" sz="2000" dirty="0" err="1"/>
              <a:t>kumpulan</a:t>
            </a:r>
            <a:r>
              <a:rPr lang="en-ID" sz="2000" dirty="0"/>
              <a:t> kata-kata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memenuhi</a:t>
            </a:r>
            <a:r>
              <a:rPr lang="en-ID" sz="2000" dirty="0"/>
              <a:t> </a:t>
            </a:r>
            <a:r>
              <a:rPr lang="en-ID" sz="2000" dirty="0" err="1"/>
              <a:t>unsur</a:t>
            </a:r>
            <a:r>
              <a:rPr lang="en-ID" sz="2000" dirty="0"/>
              <a:t> </a:t>
            </a:r>
            <a:r>
              <a:rPr lang="en-ID" sz="2000" dirty="0" err="1"/>
              <a:t>subjek</a:t>
            </a:r>
            <a:r>
              <a:rPr lang="en-ID" sz="2000" dirty="0"/>
              <a:t>, </a:t>
            </a:r>
            <a:r>
              <a:rPr lang="en-ID" sz="2000" dirty="0" err="1"/>
              <a:t>predikat</a:t>
            </a:r>
            <a:r>
              <a:rPr lang="en-ID" sz="2000" dirty="0"/>
              <a:t>,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objek</a:t>
            </a:r>
            <a:r>
              <a:rPr lang="en-ID" sz="2000" dirty="0"/>
              <a:t> </a:t>
            </a:r>
            <a:r>
              <a:rPr lang="en-ID" sz="2000" dirty="0" err="1"/>
              <a:t>tidaklah</a:t>
            </a:r>
            <a:r>
              <a:rPr lang="en-ID" sz="2000" dirty="0"/>
              <a:t> </a:t>
            </a:r>
            <a:r>
              <a:rPr lang="en-ID" sz="2000" dirty="0" err="1"/>
              <a:t>tepat</a:t>
            </a:r>
            <a:r>
              <a:rPr lang="en-ID" sz="2000" dirty="0"/>
              <a:t> , </a:t>
            </a:r>
            <a:r>
              <a:rPr lang="en-ID" sz="2000" dirty="0" err="1"/>
              <a:t>pengertian</a:t>
            </a:r>
            <a:r>
              <a:rPr lang="en-ID" sz="2000" dirty="0"/>
              <a:t> </a:t>
            </a:r>
            <a:r>
              <a:rPr lang="en-ID" sz="2000" dirty="0" err="1"/>
              <a:t>diatas</a:t>
            </a:r>
            <a:r>
              <a:rPr lang="en-ID" sz="2000" dirty="0"/>
              <a:t> </a:t>
            </a:r>
            <a:r>
              <a:rPr lang="en-ID" sz="2000" dirty="0" err="1"/>
              <a:t>lebih</a:t>
            </a:r>
            <a:r>
              <a:rPr lang="en-ID" sz="2000" dirty="0"/>
              <a:t> </a:t>
            </a:r>
            <a:r>
              <a:rPr lang="en-ID" sz="2000" dirty="0" err="1"/>
              <a:t>mengacu</a:t>
            </a:r>
            <a:r>
              <a:rPr lang="en-ID" sz="2000" dirty="0"/>
              <a:t> </a:t>
            </a:r>
            <a:r>
              <a:rPr lang="en-ID" sz="2000" dirty="0" err="1"/>
              <a:t>pada</a:t>
            </a:r>
            <a:r>
              <a:rPr lang="en-ID" sz="2000" dirty="0"/>
              <a:t> </a:t>
            </a:r>
            <a:r>
              <a:rPr lang="en-ID" sz="2000" dirty="0" err="1"/>
              <a:t>pengertian</a:t>
            </a:r>
            <a:r>
              <a:rPr lang="en-ID" sz="2000" dirty="0"/>
              <a:t> </a:t>
            </a:r>
            <a:r>
              <a:rPr lang="en-ID" sz="2000" dirty="0" err="1"/>
              <a:t>klausa</a:t>
            </a:r>
            <a:r>
              <a:rPr lang="en-ID" sz="2000" dirty="0" smtClean="0"/>
              <a:t>.</a:t>
            </a:r>
          </a:p>
          <a:p>
            <a:endParaRPr lang="en-US" sz="2000" dirty="0"/>
          </a:p>
          <a:p>
            <a:r>
              <a:rPr lang="en-ID" sz="2000" dirty="0" smtClean="0"/>
              <a:t>	</a:t>
            </a:r>
            <a:r>
              <a:rPr lang="en-ID" sz="2000" dirty="0" err="1" smtClean="0"/>
              <a:t>Kalimat</a:t>
            </a:r>
            <a:r>
              <a:rPr lang="en-ID" sz="2000" dirty="0" smtClean="0"/>
              <a:t> </a:t>
            </a:r>
            <a:r>
              <a:rPr lang="en-ID" sz="2000" dirty="0" err="1"/>
              <a:t>yaitu</a:t>
            </a:r>
            <a:r>
              <a:rPr lang="en-ID" sz="2000" dirty="0"/>
              <a:t> </a:t>
            </a:r>
            <a:r>
              <a:rPr lang="en-ID" sz="2000" dirty="0" err="1"/>
              <a:t>rangkaian</a:t>
            </a:r>
            <a:r>
              <a:rPr lang="en-ID" sz="2000" dirty="0"/>
              <a:t> kata yang </a:t>
            </a:r>
            <a:r>
              <a:rPr lang="en-ID" sz="2000" dirty="0" err="1"/>
              <a:t>dapat</a:t>
            </a:r>
            <a:r>
              <a:rPr lang="en-ID" sz="2000" dirty="0"/>
              <a:t> </a:t>
            </a:r>
            <a:r>
              <a:rPr lang="en-ID" sz="2000" dirty="0" err="1"/>
              <a:t>mengungkapkan</a:t>
            </a:r>
            <a:r>
              <a:rPr lang="en-ID" sz="2000" dirty="0"/>
              <a:t> </a:t>
            </a:r>
            <a:r>
              <a:rPr lang="en-ID" sz="2000" dirty="0" err="1"/>
              <a:t>gagasan</a:t>
            </a:r>
            <a:r>
              <a:rPr lang="en-ID" sz="2000" dirty="0"/>
              <a:t>, </a:t>
            </a:r>
            <a:r>
              <a:rPr lang="en-ID" sz="2000" dirty="0" err="1"/>
              <a:t>pikiran</a:t>
            </a:r>
            <a:r>
              <a:rPr lang="en-ID" sz="2000" dirty="0"/>
              <a:t>, </a:t>
            </a:r>
            <a:r>
              <a:rPr lang="en-ID" sz="2000" dirty="0" err="1"/>
              <a:t>atau</a:t>
            </a:r>
            <a:r>
              <a:rPr lang="en-ID" sz="2000" dirty="0"/>
              <a:t> </a:t>
            </a:r>
            <a:r>
              <a:rPr lang="en-ID" sz="2000" dirty="0" err="1"/>
              <a:t>perasaan</a:t>
            </a:r>
            <a:r>
              <a:rPr lang="en-ID" sz="2000" dirty="0"/>
              <a:t>. </a:t>
            </a:r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merupakan</a:t>
            </a:r>
            <a:r>
              <a:rPr lang="en-ID" sz="2000" dirty="0"/>
              <a:t> </a:t>
            </a:r>
            <a:r>
              <a:rPr lang="en-ID" sz="2000" dirty="0" err="1"/>
              <a:t>satuan</a:t>
            </a:r>
            <a:r>
              <a:rPr lang="en-ID" sz="2000" dirty="0"/>
              <a:t> </a:t>
            </a:r>
            <a:r>
              <a:rPr lang="en-ID" sz="2000" dirty="0" err="1"/>
              <a:t>bahasa</a:t>
            </a:r>
            <a:r>
              <a:rPr lang="en-ID" sz="2000" dirty="0"/>
              <a:t> </a:t>
            </a:r>
            <a:r>
              <a:rPr lang="en-ID" sz="2000" dirty="0" err="1"/>
              <a:t>terkecil</a:t>
            </a:r>
            <a:r>
              <a:rPr lang="en-ID" sz="2000" dirty="0"/>
              <a:t> yang </a:t>
            </a:r>
            <a:r>
              <a:rPr lang="en-ID" sz="2000" dirty="0" err="1"/>
              <a:t>mengungkapkan</a:t>
            </a:r>
            <a:r>
              <a:rPr lang="en-ID" sz="2000" dirty="0"/>
              <a:t> </a:t>
            </a:r>
            <a:r>
              <a:rPr lang="en-ID" sz="2000" dirty="0" err="1"/>
              <a:t>pikiran</a:t>
            </a:r>
            <a:r>
              <a:rPr lang="en-ID" sz="2000" dirty="0"/>
              <a:t> yang </a:t>
            </a:r>
            <a:r>
              <a:rPr lang="en-ID" sz="2000" dirty="0" err="1"/>
              <a:t>utuh</a:t>
            </a:r>
            <a:r>
              <a:rPr lang="en-ID" sz="2000" dirty="0"/>
              <a:t>, </a:t>
            </a:r>
            <a:r>
              <a:rPr lang="en-ID" sz="2000" dirty="0" err="1"/>
              <a:t>baik</a:t>
            </a:r>
            <a:r>
              <a:rPr lang="en-ID" sz="2000" dirty="0"/>
              <a:t> </a:t>
            </a:r>
            <a:r>
              <a:rPr lang="en-ID" sz="2000" dirty="0" err="1"/>
              <a:t>dengan</a:t>
            </a:r>
            <a:r>
              <a:rPr lang="en-ID" sz="2000" dirty="0"/>
              <a:t> </a:t>
            </a:r>
            <a:r>
              <a:rPr lang="en-ID" sz="2000" dirty="0" err="1"/>
              <a:t>cara</a:t>
            </a:r>
            <a:r>
              <a:rPr lang="en-ID" sz="2000" dirty="0"/>
              <a:t> </a:t>
            </a:r>
            <a:r>
              <a:rPr lang="en-ID" sz="2000" dirty="0" err="1"/>
              <a:t>lisan</a:t>
            </a:r>
            <a:r>
              <a:rPr lang="en-ID" sz="2000" dirty="0"/>
              <a:t> </a:t>
            </a:r>
            <a:r>
              <a:rPr lang="en-ID" sz="2000" dirty="0" err="1"/>
              <a:t>maupun</a:t>
            </a:r>
            <a:r>
              <a:rPr lang="en-ID" sz="2000" dirty="0"/>
              <a:t> </a:t>
            </a:r>
            <a:r>
              <a:rPr lang="en-ID" sz="2000" dirty="0" err="1"/>
              <a:t>tulisan</a:t>
            </a:r>
            <a:r>
              <a:rPr lang="en-ID" sz="2000" dirty="0"/>
              <a:t>. </a:t>
            </a:r>
            <a:r>
              <a:rPr lang="en-ID" sz="2000" dirty="0" err="1"/>
              <a:t>Pada</a:t>
            </a:r>
            <a:r>
              <a:rPr lang="en-ID" sz="2000" dirty="0"/>
              <a:t> </a:t>
            </a:r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sekurang</a:t>
            </a:r>
            <a:r>
              <a:rPr lang="en-ID" sz="2000" dirty="0"/>
              <a:t> </a:t>
            </a:r>
            <a:r>
              <a:rPr lang="en-ID" sz="2000" dirty="0" err="1"/>
              <a:t>kurangnya</a:t>
            </a:r>
            <a:r>
              <a:rPr lang="en-ID" sz="2000" dirty="0"/>
              <a:t> </a:t>
            </a:r>
            <a:r>
              <a:rPr lang="en-ID" sz="2000" dirty="0" err="1"/>
              <a:t>harus</a:t>
            </a:r>
            <a:r>
              <a:rPr lang="en-ID" sz="2000" dirty="0"/>
              <a:t> </a:t>
            </a:r>
            <a:r>
              <a:rPr lang="en-ID" sz="2000" dirty="0" err="1"/>
              <a:t>memiliki</a:t>
            </a:r>
            <a:r>
              <a:rPr lang="en-ID" sz="2000" dirty="0"/>
              <a:t> </a:t>
            </a:r>
            <a:r>
              <a:rPr lang="en-ID" sz="2000" dirty="0" err="1"/>
              <a:t>subjek</a:t>
            </a:r>
            <a:r>
              <a:rPr lang="en-ID" sz="2000" dirty="0"/>
              <a:t> (S)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predikat</a:t>
            </a:r>
            <a:r>
              <a:rPr lang="en-ID" sz="2000" dirty="0"/>
              <a:t> (P). </a:t>
            </a:r>
            <a:r>
              <a:rPr lang="en-ID" sz="2000" dirty="0" err="1"/>
              <a:t>Bila</a:t>
            </a:r>
            <a:r>
              <a:rPr lang="en-ID" sz="2000" dirty="0"/>
              <a:t> </a:t>
            </a:r>
            <a:r>
              <a:rPr lang="en-ID" sz="2000" dirty="0" err="1"/>
              <a:t>tidak</a:t>
            </a:r>
            <a:r>
              <a:rPr lang="en-ID" sz="2000" dirty="0"/>
              <a:t> </a:t>
            </a:r>
            <a:r>
              <a:rPr lang="en-ID" sz="2000" dirty="0" err="1"/>
              <a:t>memiliki</a:t>
            </a:r>
            <a:r>
              <a:rPr lang="en-ID" sz="2000" dirty="0"/>
              <a:t> </a:t>
            </a:r>
            <a:r>
              <a:rPr lang="en-ID" sz="2000" dirty="0" err="1"/>
              <a:t>subjek</a:t>
            </a:r>
            <a:r>
              <a:rPr lang="en-ID" sz="2000" dirty="0"/>
              <a:t>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predikat</a:t>
            </a:r>
            <a:r>
              <a:rPr lang="en-ID" sz="2000" dirty="0"/>
              <a:t> </a:t>
            </a:r>
            <a:r>
              <a:rPr lang="en-ID" sz="2000" dirty="0" err="1"/>
              <a:t>maka</a:t>
            </a:r>
            <a:r>
              <a:rPr lang="en-ID" sz="2000" dirty="0"/>
              <a:t> </a:t>
            </a:r>
            <a:r>
              <a:rPr lang="en-ID" sz="2000" dirty="0" err="1"/>
              <a:t>bukan</a:t>
            </a:r>
            <a:r>
              <a:rPr lang="en-ID" sz="2000" dirty="0"/>
              <a:t> </a:t>
            </a:r>
            <a:r>
              <a:rPr lang="en-ID" sz="2000" dirty="0" err="1"/>
              <a:t>disebut</a:t>
            </a:r>
            <a:r>
              <a:rPr lang="en-ID" sz="2000" dirty="0"/>
              <a:t> </a:t>
            </a:r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tetapi</a:t>
            </a:r>
            <a:r>
              <a:rPr lang="en-ID" sz="2000" dirty="0"/>
              <a:t> </a:t>
            </a:r>
            <a:r>
              <a:rPr lang="en-ID" sz="2000" dirty="0" err="1"/>
              <a:t>disebut</a:t>
            </a:r>
            <a:r>
              <a:rPr lang="en-ID" sz="2000" dirty="0"/>
              <a:t> </a:t>
            </a:r>
            <a:r>
              <a:rPr lang="en-ID" sz="2000" dirty="0" err="1"/>
              <a:t>frasa</a:t>
            </a:r>
            <a:endParaRPr lang="en-US" sz="2000" dirty="0"/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xmlns="" id="{4946716D-A186-4E40-A4C5-D618418F1A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6284" y="5014293"/>
            <a:ext cx="1465944" cy="154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765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6" presetClass="emph" presetSubtype="0" repeatCount="indefinite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3500" tmFilter="0, 0; .2, .5; .8, .5; 1, 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1750" autoRev="1" fill="hold"/>
                                        <p:tgtEl>
                                          <p:spTgt spid="7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16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16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87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DFD2908F-FDAA-4909-B251-D0CA84336838}"/>
              </a:ext>
            </a:extLst>
          </p:cNvPr>
          <p:cNvSpPr/>
          <p:nvPr/>
        </p:nvSpPr>
        <p:spPr>
          <a:xfrm>
            <a:off x="5676900" y="0"/>
            <a:ext cx="65151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163 w 6096163"/>
              <a:gd name="connsiteY0" fmla="*/ 0 h 6858000"/>
              <a:gd name="connsiteX1" fmla="*/ 6096163 w 6096163"/>
              <a:gd name="connsiteY1" fmla="*/ 0 h 6858000"/>
              <a:gd name="connsiteX2" fmla="*/ 6096163 w 6096163"/>
              <a:gd name="connsiteY2" fmla="*/ 6858000 h 6858000"/>
              <a:gd name="connsiteX3" fmla="*/ 163 w 6096163"/>
              <a:gd name="connsiteY3" fmla="*/ 6858000 h 6858000"/>
              <a:gd name="connsiteX4" fmla="*/ 705013 w 6096163"/>
              <a:gd name="connsiteY4" fmla="*/ 1181100 h 6858000"/>
              <a:gd name="connsiteX5" fmla="*/ 163 w 6096163"/>
              <a:gd name="connsiteY5" fmla="*/ 0 h 6858000"/>
              <a:gd name="connsiteX0" fmla="*/ 74 w 6096074"/>
              <a:gd name="connsiteY0" fmla="*/ 0 h 6858000"/>
              <a:gd name="connsiteX1" fmla="*/ 6096074 w 6096074"/>
              <a:gd name="connsiteY1" fmla="*/ 0 h 6858000"/>
              <a:gd name="connsiteX2" fmla="*/ 6096074 w 6096074"/>
              <a:gd name="connsiteY2" fmla="*/ 6858000 h 6858000"/>
              <a:gd name="connsiteX3" fmla="*/ 74 w 6096074"/>
              <a:gd name="connsiteY3" fmla="*/ 6858000 h 6858000"/>
              <a:gd name="connsiteX4" fmla="*/ 704924 w 6096074"/>
              <a:gd name="connsiteY4" fmla="*/ 1181100 h 6858000"/>
              <a:gd name="connsiteX5" fmla="*/ 74 w 6096074"/>
              <a:gd name="connsiteY5" fmla="*/ 0 h 6858000"/>
              <a:gd name="connsiteX0" fmla="*/ 348598 w 6444598"/>
              <a:gd name="connsiteY0" fmla="*/ 0 h 6858000"/>
              <a:gd name="connsiteX1" fmla="*/ 6444598 w 6444598"/>
              <a:gd name="connsiteY1" fmla="*/ 0 h 6858000"/>
              <a:gd name="connsiteX2" fmla="*/ 6444598 w 6444598"/>
              <a:gd name="connsiteY2" fmla="*/ 6858000 h 6858000"/>
              <a:gd name="connsiteX3" fmla="*/ 348598 w 6444598"/>
              <a:gd name="connsiteY3" fmla="*/ 6858000 h 6858000"/>
              <a:gd name="connsiteX4" fmla="*/ 634348 w 6444598"/>
              <a:gd name="connsiteY4" fmla="*/ 3676650 h 6858000"/>
              <a:gd name="connsiteX5" fmla="*/ 1053448 w 6444598"/>
              <a:gd name="connsiteY5" fmla="*/ 1181100 h 6858000"/>
              <a:gd name="connsiteX6" fmla="*/ 348598 w 6444598"/>
              <a:gd name="connsiteY6" fmla="*/ 0 h 6858000"/>
              <a:gd name="connsiteX0" fmla="*/ 348598 w 6444598"/>
              <a:gd name="connsiteY0" fmla="*/ 0 h 6858000"/>
              <a:gd name="connsiteX1" fmla="*/ 6444598 w 6444598"/>
              <a:gd name="connsiteY1" fmla="*/ 0 h 6858000"/>
              <a:gd name="connsiteX2" fmla="*/ 6444598 w 6444598"/>
              <a:gd name="connsiteY2" fmla="*/ 6858000 h 6858000"/>
              <a:gd name="connsiteX3" fmla="*/ 348598 w 6444598"/>
              <a:gd name="connsiteY3" fmla="*/ 6858000 h 6858000"/>
              <a:gd name="connsiteX4" fmla="*/ 634348 w 6444598"/>
              <a:gd name="connsiteY4" fmla="*/ 3676650 h 6858000"/>
              <a:gd name="connsiteX5" fmla="*/ 1053448 w 6444598"/>
              <a:gd name="connsiteY5" fmla="*/ 1181100 h 6858000"/>
              <a:gd name="connsiteX6" fmla="*/ 348598 w 6444598"/>
              <a:gd name="connsiteY6" fmla="*/ 0 h 6858000"/>
              <a:gd name="connsiteX0" fmla="*/ 362752 w 6458752"/>
              <a:gd name="connsiteY0" fmla="*/ 0 h 6858000"/>
              <a:gd name="connsiteX1" fmla="*/ 6458752 w 6458752"/>
              <a:gd name="connsiteY1" fmla="*/ 0 h 6858000"/>
              <a:gd name="connsiteX2" fmla="*/ 6458752 w 6458752"/>
              <a:gd name="connsiteY2" fmla="*/ 6858000 h 6858000"/>
              <a:gd name="connsiteX3" fmla="*/ 362752 w 6458752"/>
              <a:gd name="connsiteY3" fmla="*/ 6858000 h 6858000"/>
              <a:gd name="connsiteX4" fmla="*/ 648502 w 6458752"/>
              <a:gd name="connsiteY4" fmla="*/ 3676650 h 6858000"/>
              <a:gd name="connsiteX5" fmla="*/ 1067602 w 6458752"/>
              <a:gd name="connsiteY5" fmla="*/ 1181100 h 6858000"/>
              <a:gd name="connsiteX6" fmla="*/ 362752 w 6458752"/>
              <a:gd name="connsiteY6" fmla="*/ 0 h 6858000"/>
              <a:gd name="connsiteX0" fmla="*/ 362752 w 6458752"/>
              <a:gd name="connsiteY0" fmla="*/ 0 h 6858000"/>
              <a:gd name="connsiteX1" fmla="*/ 6458752 w 6458752"/>
              <a:gd name="connsiteY1" fmla="*/ 0 h 6858000"/>
              <a:gd name="connsiteX2" fmla="*/ 6458752 w 6458752"/>
              <a:gd name="connsiteY2" fmla="*/ 6858000 h 6858000"/>
              <a:gd name="connsiteX3" fmla="*/ 362752 w 6458752"/>
              <a:gd name="connsiteY3" fmla="*/ 6858000 h 6858000"/>
              <a:gd name="connsiteX4" fmla="*/ 648502 w 6458752"/>
              <a:gd name="connsiteY4" fmla="*/ 3676650 h 6858000"/>
              <a:gd name="connsiteX5" fmla="*/ 896152 w 6458752"/>
              <a:gd name="connsiteY5" fmla="*/ 1314450 h 6858000"/>
              <a:gd name="connsiteX6" fmla="*/ 362752 w 6458752"/>
              <a:gd name="connsiteY6" fmla="*/ 0 h 6858000"/>
              <a:gd name="connsiteX0" fmla="*/ 362752 w 6458752"/>
              <a:gd name="connsiteY0" fmla="*/ 0 h 6858000"/>
              <a:gd name="connsiteX1" fmla="*/ 6458752 w 6458752"/>
              <a:gd name="connsiteY1" fmla="*/ 0 h 6858000"/>
              <a:gd name="connsiteX2" fmla="*/ 6458752 w 6458752"/>
              <a:gd name="connsiteY2" fmla="*/ 6858000 h 6858000"/>
              <a:gd name="connsiteX3" fmla="*/ 362752 w 6458752"/>
              <a:gd name="connsiteY3" fmla="*/ 6858000 h 6858000"/>
              <a:gd name="connsiteX4" fmla="*/ 648502 w 6458752"/>
              <a:gd name="connsiteY4" fmla="*/ 3676650 h 6858000"/>
              <a:gd name="connsiteX5" fmla="*/ 762802 w 6458752"/>
              <a:gd name="connsiteY5" fmla="*/ 1485900 h 6858000"/>
              <a:gd name="connsiteX6" fmla="*/ 362752 w 6458752"/>
              <a:gd name="connsiteY6" fmla="*/ 0 h 6858000"/>
              <a:gd name="connsiteX0" fmla="*/ 362752 w 6458752"/>
              <a:gd name="connsiteY0" fmla="*/ 0 h 6858000"/>
              <a:gd name="connsiteX1" fmla="*/ 6458752 w 6458752"/>
              <a:gd name="connsiteY1" fmla="*/ 0 h 6858000"/>
              <a:gd name="connsiteX2" fmla="*/ 6458752 w 6458752"/>
              <a:gd name="connsiteY2" fmla="*/ 6858000 h 6858000"/>
              <a:gd name="connsiteX3" fmla="*/ 362752 w 6458752"/>
              <a:gd name="connsiteY3" fmla="*/ 6858000 h 6858000"/>
              <a:gd name="connsiteX4" fmla="*/ 648502 w 6458752"/>
              <a:gd name="connsiteY4" fmla="*/ 3676650 h 6858000"/>
              <a:gd name="connsiteX5" fmla="*/ 762802 w 6458752"/>
              <a:gd name="connsiteY5" fmla="*/ 1485900 h 6858000"/>
              <a:gd name="connsiteX6" fmla="*/ 362752 w 6458752"/>
              <a:gd name="connsiteY6" fmla="*/ 0 h 6858000"/>
              <a:gd name="connsiteX0" fmla="*/ 362752 w 6458752"/>
              <a:gd name="connsiteY0" fmla="*/ 0 h 6858000"/>
              <a:gd name="connsiteX1" fmla="*/ 6458752 w 6458752"/>
              <a:gd name="connsiteY1" fmla="*/ 0 h 6858000"/>
              <a:gd name="connsiteX2" fmla="*/ 6458752 w 6458752"/>
              <a:gd name="connsiteY2" fmla="*/ 6858000 h 6858000"/>
              <a:gd name="connsiteX3" fmla="*/ 362752 w 6458752"/>
              <a:gd name="connsiteY3" fmla="*/ 6858000 h 6858000"/>
              <a:gd name="connsiteX4" fmla="*/ 648502 w 6458752"/>
              <a:gd name="connsiteY4" fmla="*/ 3676650 h 6858000"/>
              <a:gd name="connsiteX5" fmla="*/ 762802 w 6458752"/>
              <a:gd name="connsiteY5" fmla="*/ 1485900 h 6858000"/>
              <a:gd name="connsiteX6" fmla="*/ 362752 w 6458752"/>
              <a:gd name="connsiteY6" fmla="*/ 0 h 6858000"/>
              <a:gd name="connsiteX0" fmla="*/ 362752 w 6458752"/>
              <a:gd name="connsiteY0" fmla="*/ 0 h 6858000"/>
              <a:gd name="connsiteX1" fmla="*/ 6458752 w 6458752"/>
              <a:gd name="connsiteY1" fmla="*/ 0 h 6858000"/>
              <a:gd name="connsiteX2" fmla="*/ 6458752 w 6458752"/>
              <a:gd name="connsiteY2" fmla="*/ 6858000 h 6858000"/>
              <a:gd name="connsiteX3" fmla="*/ 362752 w 6458752"/>
              <a:gd name="connsiteY3" fmla="*/ 6858000 h 6858000"/>
              <a:gd name="connsiteX4" fmla="*/ 648502 w 6458752"/>
              <a:gd name="connsiteY4" fmla="*/ 3676650 h 6858000"/>
              <a:gd name="connsiteX5" fmla="*/ 762802 w 6458752"/>
              <a:gd name="connsiteY5" fmla="*/ 1485900 h 6858000"/>
              <a:gd name="connsiteX6" fmla="*/ 362752 w 6458752"/>
              <a:gd name="connsiteY6" fmla="*/ 0 h 6858000"/>
              <a:gd name="connsiteX0" fmla="*/ 362752 w 6458752"/>
              <a:gd name="connsiteY0" fmla="*/ 0 h 6858000"/>
              <a:gd name="connsiteX1" fmla="*/ 6458752 w 6458752"/>
              <a:gd name="connsiteY1" fmla="*/ 0 h 6858000"/>
              <a:gd name="connsiteX2" fmla="*/ 6458752 w 6458752"/>
              <a:gd name="connsiteY2" fmla="*/ 6858000 h 6858000"/>
              <a:gd name="connsiteX3" fmla="*/ 362752 w 6458752"/>
              <a:gd name="connsiteY3" fmla="*/ 6858000 h 6858000"/>
              <a:gd name="connsiteX4" fmla="*/ 648502 w 6458752"/>
              <a:gd name="connsiteY4" fmla="*/ 3676650 h 6858000"/>
              <a:gd name="connsiteX5" fmla="*/ 762802 w 6458752"/>
              <a:gd name="connsiteY5" fmla="*/ 1485900 h 6858000"/>
              <a:gd name="connsiteX6" fmla="*/ 362752 w 6458752"/>
              <a:gd name="connsiteY6" fmla="*/ 0 h 6858000"/>
              <a:gd name="connsiteX0" fmla="*/ 362752 w 6458752"/>
              <a:gd name="connsiteY0" fmla="*/ 0 h 6858000"/>
              <a:gd name="connsiteX1" fmla="*/ 6458752 w 6458752"/>
              <a:gd name="connsiteY1" fmla="*/ 0 h 6858000"/>
              <a:gd name="connsiteX2" fmla="*/ 6458752 w 6458752"/>
              <a:gd name="connsiteY2" fmla="*/ 6858000 h 6858000"/>
              <a:gd name="connsiteX3" fmla="*/ 362752 w 6458752"/>
              <a:gd name="connsiteY3" fmla="*/ 6858000 h 6858000"/>
              <a:gd name="connsiteX4" fmla="*/ 648502 w 6458752"/>
              <a:gd name="connsiteY4" fmla="*/ 3676650 h 6858000"/>
              <a:gd name="connsiteX5" fmla="*/ 762802 w 6458752"/>
              <a:gd name="connsiteY5" fmla="*/ 1485900 h 6858000"/>
              <a:gd name="connsiteX6" fmla="*/ 362752 w 6458752"/>
              <a:gd name="connsiteY6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285750 w 6096000"/>
              <a:gd name="connsiteY4" fmla="*/ 3676650 h 6858000"/>
              <a:gd name="connsiteX5" fmla="*/ 400050 w 6096000"/>
              <a:gd name="connsiteY5" fmla="*/ 1485900 h 6858000"/>
              <a:gd name="connsiteX6" fmla="*/ 0 w 6096000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ubicBezTo>
                  <a:pt x="1120775" y="5565775"/>
                  <a:pt x="92075" y="4603750"/>
                  <a:pt x="285750" y="3676650"/>
                </a:cubicBezTo>
                <a:cubicBezTo>
                  <a:pt x="498475" y="2749550"/>
                  <a:pt x="746125" y="2251075"/>
                  <a:pt x="400050" y="1485900"/>
                </a:cubicBezTo>
                <a:cubicBezTo>
                  <a:pt x="38100" y="762000"/>
                  <a:pt x="57150" y="628650"/>
                  <a:pt x="0" y="0"/>
                </a:cubicBezTo>
                <a:close/>
              </a:path>
            </a:pathLst>
          </a:custGeom>
          <a:solidFill>
            <a:srgbClr val="D8E1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97BC06AC-C7BC-4AAC-BFE6-47AE48D6F429}"/>
              </a:ext>
            </a:extLst>
          </p:cNvPr>
          <p:cNvSpPr/>
          <p:nvPr/>
        </p:nvSpPr>
        <p:spPr>
          <a:xfrm flipH="1">
            <a:off x="5454778" y="-438150"/>
            <a:ext cx="1331591" cy="8172450"/>
          </a:xfrm>
          <a:custGeom>
            <a:avLst/>
            <a:gdLst>
              <a:gd name="connsiteX0" fmla="*/ 0 w 1469456"/>
              <a:gd name="connsiteY0" fmla="*/ 0 h 8153400"/>
              <a:gd name="connsiteX1" fmla="*/ 1466850 w 1469456"/>
              <a:gd name="connsiteY1" fmla="*/ 1543050 h 8153400"/>
              <a:gd name="connsiteX2" fmla="*/ 381000 w 1469456"/>
              <a:gd name="connsiteY2" fmla="*/ 2266950 h 8153400"/>
              <a:gd name="connsiteX3" fmla="*/ 1276350 w 1469456"/>
              <a:gd name="connsiteY3" fmla="*/ 4476750 h 8153400"/>
              <a:gd name="connsiteX4" fmla="*/ 323850 w 1469456"/>
              <a:gd name="connsiteY4" fmla="*/ 6210300 h 8153400"/>
              <a:gd name="connsiteX5" fmla="*/ 1390650 w 1469456"/>
              <a:gd name="connsiteY5" fmla="*/ 8153400 h 8153400"/>
              <a:gd name="connsiteX0" fmla="*/ 0 w 1469660"/>
              <a:gd name="connsiteY0" fmla="*/ 0 h 8153400"/>
              <a:gd name="connsiteX1" fmla="*/ 1466850 w 1469660"/>
              <a:gd name="connsiteY1" fmla="*/ 1543050 h 8153400"/>
              <a:gd name="connsiteX2" fmla="*/ 381000 w 1469660"/>
              <a:gd name="connsiteY2" fmla="*/ 2266950 h 8153400"/>
              <a:gd name="connsiteX3" fmla="*/ 764606 w 1469660"/>
              <a:gd name="connsiteY3" fmla="*/ 3143250 h 8153400"/>
              <a:gd name="connsiteX4" fmla="*/ 1276350 w 1469660"/>
              <a:gd name="connsiteY4" fmla="*/ 4476750 h 8153400"/>
              <a:gd name="connsiteX5" fmla="*/ 323850 w 1469660"/>
              <a:gd name="connsiteY5" fmla="*/ 6210300 h 8153400"/>
              <a:gd name="connsiteX6" fmla="*/ 1390650 w 1469660"/>
              <a:gd name="connsiteY6" fmla="*/ 8153400 h 8153400"/>
              <a:gd name="connsiteX0" fmla="*/ 0 w 1390650"/>
              <a:gd name="connsiteY0" fmla="*/ 0 h 8153400"/>
              <a:gd name="connsiteX1" fmla="*/ 971550 w 1390650"/>
              <a:gd name="connsiteY1" fmla="*/ 1200150 h 8153400"/>
              <a:gd name="connsiteX2" fmla="*/ 381000 w 1390650"/>
              <a:gd name="connsiteY2" fmla="*/ 2266950 h 8153400"/>
              <a:gd name="connsiteX3" fmla="*/ 764606 w 1390650"/>
              <a:gd name="connsiteY3" fmla="*/ 3143250 h 8153400"/>
              <a:gd name="connsiteX4" fmla="*/ 1276350 w 1390650"/>
              <a:gd name="connsiteY4" fmla="*/ 4476750 h 8153400"/>
              <a:gd name="connsiteX5" fmla="*/ 323850 w 1390650"/>
              <a:gd name="connsiteY5" fmla="*/ 6210300 h 8153400"/>
              <a:gd name="connsiteX6" fmla="*/ 1390650 w 1390650"/>
              <a:gd name="connsiteY6" fmla="*/ 8153400 h 8153400"/>
              <a:gd name="connsiteX0" fmla="*/ 343199 w 1067099"/>
              <a:gd name="connsiteY0" fmla="*/ 0 h 8020050"/>
              <a:gd name="connsiteX1" fmla="*/ 647999 w 1067099"/>
              <a:gd name="connsiteY1" fmla="*/ 1066800 h 8020050"/>
              <a:gd name="connsiteX2" fmla="*/ 57449 w 1067099"/>
              <a:gd name="connsiteY2" fmla="*/ 2133600 h 8020050"/>
              <a:gd name="connsiteX3" fmla="*/ 441055 w 1067099"/>
              <a:gd name="connsiteY3" fmla="*/ 3009900 h 8020050"/>
              <a:gd name="connsiteX4" fmla="*/ 952799 w 1067099"/>
              <a:gd name="connsiteY4" fmla="*/ 4343400 h 8020050"/>
              <a:gd name="connsiteX5" fmla="*/ 299 w 1067099"/>
              <a:gd name="connsiteY5" fmla="*/ 6076950 h 8020050"/>
              <a:gd name="connsiteX6" fmla="*/ 1067099 w 1067099"/>
              <a:gd name="connsiteY6" fmla="*/ 8020050 h 8020050"/>
              <a:gd name="connsiteX0" fmla="*/ 343199 w 1067099"/>
              <a:gd name="connsiteY0" fmla="*/ 0 h 8020050"/>
              <a:gd name="connsiteX1" fmla="*/ 857549 w 1067099"/>
              <a:gd name="connsiteY1" fmla="*/ 1104900 h 8020050"/>
              <a:gd name="connsiteX2" fmla="*/ 57449 w 1067099"/>
              <a:gd name="connsiteY2" fmla="*/ 2133600 h 8020050"/>
              <a:gd name="connsiteX3" fmla="*/ 441055 w 1067099"/>
              <a:gd name="connsiteY3" fmla="*/ 3009900 h 8020050"/>
              <a:gd name="connsiteX4" fmla="*/ 952799 w 1067099"/>
              <a:gd name="connsiteY4" fmla="*/ 4343400 h 8020050"/>
              <a:gd name="connsiteX5" fmla="*/ 299 w 1067099"/>
              <a:gd name="connsiteY5" fmla="*/ 6076950 h 8020050"/>
              <a:gd name="connsiteX6" fmla="*/ 1067099 w 1067099"/>
              <a:gd name="connsiteY6" fmla="*/ 8020050 h 8020050"/>
              <a:gd name="connsiteX0" fmla="*/ 343199 w 1112990"/>
              <a:gd name="connsiteY0" fmla="*/ 0 h 8020050"/>
              <a:gd name="connsiteX1" fmla="*/ 857549 w 1112990"/>
              <a:gd name="connsiteY1" fmla="*/ 1104900 h 8020050"/>
              <a:gd name="connsiteX2" fmla="*/ 57449 w 1112990"/>
              <a:gd name="connsiteY2" fmla="*/ 2133600 h 8020050"/>
              <a:gd name="connsiteX3" fmla="*/ 441055 w 1112990"/>
              <a:gd name="connsiteY3" fmla="*/ 3009900 h 8020050"/>
              <a:gd name="connsiteX4" fmla="*/ 952799 w 1112990"/>
              <a:gd name="connsiteY4" fmla="*/ 4343400 h 8020050"/>
              <a:gd name="connsiteX5" fmla="*/ 299 w 1112990"/>
              <a:gd name="connsiteY5" fmla="*/ 6076950 h 8020050"/>
              <a:gd name="connsiteX6" fmla="*/ 1067099 w 1112990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8675 w 1172575"/>
              <a:gd name="connsiteY0" fmla="*/ 0 h 8020050"/>
              <a:gd name="connsiteX1" fmla="*/ 963025 w 1172575"/>
              <a:gd name="connsiteY1" fmla="*/ 1104900 h 8020050"/>
              <a:gd name="connsiteX2" fmla="*/ 10525 w 1172575"/>
              <a:gd name="connsiteY2" fmla="*/ 1924050 h 8020050"/>
              <a:gd name="connsiteX3" fmla="*/ 546531 w 1172575"/>
              <a:gd name="connsiteY3" fmla="*/ 3009900 h 8020050"/>
              <a:gd name="connsiteX4" fmla="*/ 1058275 w 1172575"/>
              <a:gd name="connsiteY4" fmla="*/ 4343400 h 8020050"/>
              <a:gd name="connsiteX5" fmla="*/ 105775 w 1172575"/>
              <a:gd name="connsiteY5" fmla="*/ 6076950 h 8020050"/>
              <a:gd name="connsiteX6" fmla="*/ 1172575 w 1172575"/>
              <a:gd name="connsiteY6" fmla="*/ 8020050 h 8020050"/>
              <a:gd name="connsiteX0" fmla="*/ 448675 w 1172575"/>
              <a:gd name="connsiteY0" fmla="*/ 0 h 8020050"/>
              <a:gd name="connsiteX1" fmla="*/ 963025 w 1172575"/>
              <a:gd name="connsiteY1" fmla="*/ 1104900 h 8020050"/>
              <a:gd name="connsiteX2" fmla="*/ 10525 w 1172575"/>
              <a:gd name="connsiteY2" fmla="*/ 1924050 h 8020050"/>
              <a:gd name="connsiteX3" fmla="*/ 546531 w 1172575"/>
              <a:gd name="connsiteY3" fmla="*/ 3009900 h 8020050"/>
              <a:gd name="connsiteX4" fmla="*/ 1058275 w 1172575"/>
              <a:gd name="connsiteY4" fmla="*/ 4343400 h 8020050"/>
              <a:gd name="connsiteX5" fmla="*/ 105775 w 1172575"/>
              <a:gd name="connsiteY5" fmla="*/ 6076950 h 8020050"/>
              <a:gd name="connsiteX6" fmla="*/ 1172575 w 1172575"/>
              <a:gd name="connsiteY6" fmla="*/ 8020050 h 8020050"/>
              <a:gd name="connsiteX0" fmla="*/ 449869 w 1173769"/>
              <a:gd name="connsiteY0" fmla="*/ 0 h 8020050"/>
              <a:gd name="connsiteX1" fmla="*/ 964219 w 1173769"/>
              <a:gd name="connsiteY1" fmla="*/ 1104900 h 8020050"/>
              <a:gd name="connsiteX2" fmla="*/ 11719 w 1173769"/>
              <a:gd name="connsiteY2" fmla="*/ 1924050 h 8020050"/>
              <a:gd name="connsiteX3" fmla="*/ 547725 w 1173769"/>
              <a:gd name="connsiteY3" fmla="*/ 3009900 h 8020050"/>
              <a:gd name="connsiteX4" fmla="*/ 1059469 w 1173769"/>
              <a:gd name="connsiteY4" fmla="*/ 4343400 h 8020050"/>
              <a:gd name="connsiteX5" fmla="*/ 106969 w 1173769"/>
              <a:gd name="connsiteY5" fmla="*/ 6076950 h 8020050"/>
              <a:gd name="connsiteX6" fmla="*/ 1173769 w 1173769"/>
              <a:gd name="connsiteY6" fmla="*/ 8020050 h 8020050"/>
              <a:gd name="connsiteX0" fmla="*/ 449869 w 1173769"/>
              <a:gd name="connsiteY0" fmla="*/ 0 h 8020050"/>
              <a:gd name="connsiteX1" fmla="*/ 964219 w 1173769"/>
              <a:gd name="connsiteY1" fmla="*/ 1104900 h 8020050"/>
              <a:gd name="connsiteX2" fmla="*/ 11719 w 1173769"/>
              <a:gd name="connsiteY2" fmla="*/ 1924050 h 8020050"/>
              <a:gd name="connsiteX3" fmla="*/ 547725 w 1173769"/>
              <a:gd name="connsiteY3" fmla="*/ 3009900 h 8020050"/>
              <a:gd name="connsiteX4" fmla="*/ 1059469 w 1173769"/>
              <a:gd name="connsiteY4" fmla="*/ 4343400 h 8020050"/>
              <a:gd name="connsiteX5" fmla="*/ 106969 w 1173769"/>
              <a:gd name="connsiteY5" fmla="*/ 6076950 h 8020050"/>
              <a:gd name="connsiteX6" fmla="*/ 1173769 w 1173769"/>
              <a:gd name="connsiteY6" fmla="*/ 8020050 h 8020050"/>
              <a:gd name="connsiteX0" fmla="*/ 449869 w 1173769"/>
              <a:gd name="connsiteY0" fmla="*/ 0 h 8020050"/>
              <a:gd name="connsiteX1" fmla="*/ 964219 w 1173769"/>
              <a:gd name="connsiteY1" fmla="*/ 1104900 h 8020050"/>
              <a:gd name="connsiteX2" fmla="*/ 11719 w 1173769"/>
              <a:gd name="connsiteY2" fmla="*/ 1924050 h 8020050"/>
              <a:gd name="connsiteX3" fmla="*/ 547725 w 1173769"/>
              <a:gd name="connsiteY3" fmla="*/ 3009900 h 8020050"/>
              <a:gd name="connsiteX4" fmla="*/ 1059469 w 1173769"/>
              <a:gd name="connsiteY4" fmla="*/ 4343400 h 8020050"/>
              <a:gd name="connsiteX5" fmla="*/ 106969 w 1173769"/>
              <a:gd name="connsiteY5" fmla="*/ 6076950 h 8020050"/>
              <a:gd name="connsiteX6" fmla="*/ 1173769 w 1173769"/>
              <a:gd name="connsiteY6" fmla="*/ 8020050 h 8020050"/>
              <a:gd name="connsiteX0" fmla="*/ 1002319 w 1342543"/>
              <a:gd name="connsiteY0" fmla="*/ 0 h 8172450"/>
              <a:gd name="connsiteX1" fmla="*/ 964219 w 1342543"/>
              <a:gd name="connsiteY1" fmla="*/ 1257300 h 8172450"/>
              <a:gd name="connsiteX2" fmla="*/ 11719 w 1342543"/>
              <a:gd name="connsiteY2" fmla="*/ 2076450 h 8172450"/>
              <a:gd name="connsiteX3" fmla="*/ 547725 w 1342543"/>
              <a:gd name="connsiteY3" fmla="*/ 3162300 h 8172450"/>
              <a:gd name="connsiteX4" fmla="*/ 1059469 w 1342543"/>
              <a:gd name="connsiteY4" fmla="*/ 4495800 h 8172450"/>
              <a:gd name="connsiteX5" fmla="*/ 106969 w 1342543"/>
              <a:gd name="connsiteY5" fmla="*/ 6229350 h 8172450"/>
              <a:gd name="connsiteX6" fmla="*/ 1173769 w 1342543"/>
              <a:gd name="connsiteY6" fmla="*/ 8172450 h 8172450"/>
              <a:gd name="connsiteX0" fmla="*/ 1002319 w 1342543"/>
              <a:gd name="connsiteY0" fmla="*/ 0 h 8172450"/>
              <a:gd name="connsiteX1" fmla="*/ 964219 w 1342543"/>
              <a:gd name="connsiteY1" fmla="*/ 1257300 h 8172450"/>
              <a:gd name="connsiteX2" fmla="*/ 11719 w 1342543"/>
              <a:gd name="connsiteY2" fmla="*/ 2076450 h 8172450"/>
              <a:gd name="connsiteX3" fmla="*/ 547725 w 1342543"/>
              <a:gd name="connsiteY3" fmla="*/ 3162300 h 8172450"/>
              <a:gd name="connsiteX4" fmla="*/ 1059469 w 1342543"/>
              <a:gd name="connsiteY4" fmla="*/ 4495800 h 8172450"/>
              <a:gd name="connsiteX5" fmla="*/ 106969 w 1342543"/>
              <a:gd name="connsiteY5" fmla="*/ 6229350 h 8172450"/>
              <a:gd name="connsiteX6" fmla="*/ 1173769 w 1342543"/>
              <a:gd name="connsiteY6" fmla="*/ 8172450 h 8172450"/>
              <a:gd name="connsiteX0" fmla="*/ 1002319 w 1417865"/>
              <a:gd name="connsiteY0" fmla="*/ 0 h 8172450"/>
              <a:gd name="connsiteX1" fmla="*/ 964219 w 1417865"/>
              <a:gd name="connsiteY1" fmla="*/ 1257300 h 8172450"/>
              <a:gd name="connsiteX2" fmla="*/ 11719 w 1417865"/>
              <a:gd name="connsiteY2" fmla="*/ 2076450 h 8172450"/>
              <a:gd name="connsiteX3" fmla="*/ 547725 w 1417865"/>
              <a:gd name="connsiteY3" fmla="*/ 3162300 h 8172450"/>
              <a:gd name="connsiteX4" fmla="*/ 1059469 w 1417865"/>
              <a:gd name="connsiteY4" fmla="*/ 4495800 h 8172450"/>
              <a:gd name="connsiteX5" fmla="*/ 106969 w 1417865"/>
              <a:gd name="connsiteY5" fmla="*/ 6229350 h 8172450"/>
              <a:gd name="connsiteX6" fmla="*/ 1173769 w 1417865"/>
              <a:gd name="connsiteY6" fmla="*/ 8172450 h 8172450"/>
              <a:gd name="connsiteX0" fmla="*/ 1002319 w 1342543"/>
              <a:gd name="connsiteY0" fmla="*/ 0 h 8172450"/>
              <a:gd name="connsiteX1" fmla="*/ 964219 w 1342543"/>
              <a:gd name="connsiteY1" fmla="*/ 1257300 h 8172450"/>
              <a:gd name="connsiteX2" fmla="*/ 11719 w 1342543"/>
              <a:gd name="connsiteY2" fmla="*/ 2076450 h 8172450"/>
              <a:gd name="connsiteX3" fmla="*/ 547725 w 1342543"/>
              <a:gd name="connsiteY3" fmla="*/ 3162300 h 8172450"/>
              <a:gd name="connsiteX4" fmla="*/ 1059469 w 1342543"/>
              <a:gd name="connsiteY4" fmla="*/ 4495800 h 8172450"/>
              <a:gd name="connsiteX5" fmla="*/ 106969 w 1342543"/>
              <a:gd name="connsiteY5" fmla="*/ 6229350 h 8172450"/>
              <a:gd name="connsiteX6" fmla="*/ 1173769 w 1342543"/>
              <a:gd name="connsiteY6" fmla="*/ 8172450 h 8172450"/>
              <a:gd name="connsiteX0" fmla="*/ 992350 w 1332574"/>
              <a:gd name="connsiteY0" fmla="*/ 0 h 8172450"/>
              <a:gd name="connsiteX1" fmla="*/ 954250 w 1332574"/>
              <a:gd name="connsiteY1" fmla="*/ 1257300 h 8172450"/>
              <a:gd name="connsiteX2" fmla="*/ 1750 w 1332574"/>
              <a:gd name="connsiteY2" fmla="*/ 2076450 h 8172450"/>
              <a:gd name="connsiteX3" fmla="*/ 537756 w 1332574"/>
              <a:gd name="connsiteY3" fmla="*/ 3162300 h 8172450"/>
              <a:gd name="connsiteX4" fmla="*/ 1049500 w 1332574"/>
              <a:gd name="connsiteY4" fmla="*/ 4495800 h 8172450"/>
              <a:gd name="connsiteX5" fmla="*/ 97000 w 1332574"/>
              <a:gd name="connsiteY5" fmla="*/ 6229350 h 8172450"/>
              <a:gd name="connsiteX6" fmla="*/ 1163800 w 1332574"/>
              <a:gd name="connsiteY6" fmla="*/ 8172450 h 8172450"/>
              <a:gd name="connsiteX0" fmla="*/ 895692 w 1223546"/>
              <a:gd name="connsiteY0" fmla="*/ 0 h 8172450"/>
              <a:gd name="connsiteX1" fmla="*/ 857592 w 1223546"/>
              <a:gd name="connsiteY1" fmla="*/ 1257300 h 8172450"/>
              <a:gd name="connsiteX2" fmla="*/ 209892 w 1223546"/>
              <a:gd name="connsiteY2" fmla="*/ 2114550 h 8172450"/>
              <a:gd name="connsiteX3" fmla="*/ 441098 w 1223546"/>
              <a:gd name="connsiteY3" fmla="*/ 3162300 h 8172450"/>
              <a:gd name="connsiteX4" fmla="*/ 952842 w 1223546"/>
              <a:gd name="connsiteY4" fmla="*/ 4495800 h 8172450"/>
              <a:gd name="connsiteX5" fmla="*/ 342 w 1223546"/>
              <a:gd name="connsiteY5" fmla="*/ 6229350 h 8172450"/>
              <a:gd name="connsiteX6" fmla="*/ 1067142 w 1223546"/>
              <a:gd name="connsiteY6" fmla="*/ 8172450 h 8172450"/>
              <a:gd name="connsiteX0" fmla="*/ 895658 w 1223512"/>
              <a:gd name="connsiteY0" fmla="*/ 0 h 8172450"/>
              <a:gd name="connsiteX1" fmla="*/ 857558 w 1223512"/>
              <a:gd name="connsiteY1" fmla="*/ 1257300 h 8172450"/>
              <a:gd name="connsiteX2" fmla="*/ 209858 w 1223512"/>
              <a:gd name="connsiteY2" fmla="*/ 2114550 h 8172450"/>
              <a:gd name="connsiteX3" fmla="*/ 593464 w 1223512"/>
              <a:gd name="connsiteY3" fmla="*/ 3219450 h 8172450"/>
              <a:gd name="connsiteX4" fmla="*/ 952808 w 1223512"/>
              <a:gd name="connsiteY4" fmla="*/ 4495800 h 8172450"/>
              <a:gd name="connsiteX5" fmla="*/ 308 w 1223512"/>
              <a:gd name="connsiteY5" fmla="*/ 6229350 h 8172450"/>
              <a:gd name="connsiteX6" fmla="*/ 1067108 w 1223512"/>
              <a:gd name="connsiteY6" fmla="*/ 8172450 h 8172450"/>
              <a:gd name="connsiteX0" fmla="*/ 895658 w 1223512"/>
              <a:gd name="connsiteY0" fmla="*/ 0 h 8172450"/>
              <a:gd name="connsiteX1" fmla="*/ 857558 w 1223512"/>
              <a:gd name="connsiteY1" fmla="*/ 1257300 h 8172450"/>
              <a:gd name="connsiteX2" fmla="*/ 209858 w 1223512"/>
              <a:gd name="connsiteY2" fmla="*/ 2114550 h 8172450"/>
              <a:gd name="connsiteX3" fmla="*/ 593464 w 1223512"/>
              <a:gd name="connsiteY3" fmla="*/ 3219450 h 8172450"/>
              <a:gd name="connsiteX4" fmla="*/ 952808 w 1223512"/>
              <a:gd name="connsiteY4" fmla="*/ 4495800 h 8172450"/>
              <a:gd name="connsiteX5" fmla="*/ 308 w 1223512"/>
              <a:gd name="connsiteY5" fmla="*/ 6229350 h 8172450"/>
              <a:gd name="connsiteX6" fmla="*/ 1067108 w 1223512"/>
              <a:gd name="connsiteY6" fmla="*/ 8172450 h 8172450"/>
              <a:gd name="connsiteX0" fmla="*/ 895658 w 1273181"/>
              <a:gd name="connsiteY0" fmla="*/ 0 h 8172450"/>
              <a:gd name="connsiteX1" fmla="*/ 857558 w 1273181"/>
              <a:gd name="connsiteY1" fmla="*/ 1257300 h 8172450"/>
              <a:gd name="connsiteX2" fmla="*/ 209858 w 1273181"/>
              <a:gd name="connsiteY2" fmla="*/ 2114550 h 8172450"/>
              <a:gd name="connsiteX3" fmla="*/ 593464 w 1273181"/>
              <a:gd name="connsiteY3" fmla="*/ 3219450 h 8172450"/>
              <a:gd name="connsiteX4" fmla="*/ 952808 w 1273181"/>
              <a:gd name="connsiteY4" fmla="*/ 4495800 h 8172450"/>
              <a:gd name="connsiteX5" fmla="*/ 308 w 1273181"/>
              <a:gd name="connsiteY5" fmla="*/ 6229350 h 8172450"/>
              <a:gd name="connsiteX6" fmla="*/ 1067108 w 1273181"/>
              <a:gd name="connsiteY6" fmla="*/ 8172450 h 8172450"/>
              <a:gd name="connsiteX0" fmla="*/ 895658 w 1331591"/>
              <a:gd name="connsiteY0" fmla="*/ 0 h 8172450"/>
              <a:gd name="connsiteX1" fmla="*/ 857558 w 1331591"/>
              <a:gd name="connsiteY1" fmla="*/ 1257300 h 8172450"/>
              <a:gd name="connsiteX2" fmla="*/ 209858 w 1331591"/>
              <a:gd name="connsiteY2" fmla="*/ 2114550 h 8172450"/>
              <a:gd name="connsiteX3" fmla="*/ 593464 w 1331591"/>
              <a:gd name="connsiteY3" fmla="*/ 3219450 h 8172450"/>
              <a:gd name="connsiteX4" fmla="*/ 952808 w 1331591"/>
              <a:gd name="connsiteY4" fmla="*/ 4495800 h 8172450"/>
              <a:gd name="connsiteX5" fmla="*/ 308 w 1331591"/>
              <a:gd name="connsiteY5" fmla="*/ 6229350 h 8172450"/>
              <a:gd name="connsiteX6" fmla="*/ 1067108 w 1331591"/>
              <a:gd name="connsiteY6" fmla="*/ 8172450 h 8172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31591" h="8172450">
                <a:moveTo>
                  <a:pt x="895658" y="0"/>
                </a:moveTo>
                <a:cubicBezTo>
                  <a:pt x="1597333" y="582612"/>
                  <a:pt x="1352858" y="790575"/>
                  <a:pt x="857558" y="1257300"/>
                </a:cubicBezTo>
                <a:cubicBezTo>
                  <a:pt x="362258" y="1724025"/>
                  <a:pt x="253874" y="1787525"/>
                  <a:pt x="209858" y="2114550"/>
                </a:cubicBezTo>
                <a:cubicBezTo>
                  <a:pt x="165842" y="2441575"/>
                  <a:pt x="234689" y="2660650"/>
                  <a:pt x="593464" y="3219450"/>
                </a:cubicBezTo>
                <a:cubicBezTo>
                  <a:pt x="780789" y="3606800"/>
                  <a:pt x="1051667" y="3994150"/>
                  <a:pt x="952808" y="4495800"/>
                </a:cubicBezTo>
                <a:cubicBezTo>
                  <a:pt x="853949" y="4997450"/>
                  <a:pt x="-18742" y="5616575"/>
                  <a:pt x="308" y="6229350"/>
                </a:cubicBezTo>
                <a:cubicBezTo>
                  <a:pt x="19358" y="6842125"/>
                  <a:pt x="543233" y="7507287"/>
                  <a:pt x="1067108" y="8172450"/>
                </a:cubicBezTo>
              </a:path>
            </a:pathLst>
          </a:custGeom>
          <a:noFill/>
          <a:ln w="28575">
            <a:solidFill>
              <a:srgbClr val="BBC6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0676D945-2F71-4EE2-80A3-4888A25DFE36}"/>
              </a:ext>
            </a:extLst>
          </p:cNvPr>
          <p:cNvSpPr/>
          <p:nvPr/>
        </p:nvSpPr>
        <p:spPr>
          <a:xfrm flipH="1">
            <a:off x="5204912" y="-571500"/>
            <a:ext cx="1657207" cy="7981950"/>
          </a:xfrm>
          <a:custGeom>
            <a:avLst/>
            <a:gdLst>
              <a:gd name="connsiteX0" fmla="*/ 0 w 1469456"/>
              <a:gd name="connsiteY0" fmla="*/ 0 h 8153400"/>
              <a:gd name="connsiteX1" fmla="*/ 1466850 w 1469456"/>
              <a:gd name="connsiteY1" fmla="*/ 1543050 h 8153400"/>
              <a:gd name="connsiteX2" fmla="*/ 381000 w 1469456"/>
              <a:gd name="connsiteY2" fmla="*/ 2266950 h 8153400"/>
              <a:gd name="connsiteX3" fmla="*/ 1276350 w 1469456"/>
              <a:gd name="connsiteY3" fmla="*/ 4476750 h 8153400"/>
              <a:gd name="connsiteX4" fmla="*/ 323850 w 1469456"/>
              <a:gd name="connsiteY4" fmla="*/ 6210300 h 8153400"/>
              <a:gd name="connsiteX5" fmla="*/ 1390650 w 1469456"/>
              <a:gd name="connsiteY5" fmla="*/ 8153400 h 8153400"/>
              <a:gd name="connsiteX0" fmla="*/ 0 w 1469660"/>
              <a:gd name="connsiteY0" fmla="*/ 0 h 8153400"/>
              <a:gd name="connsiteX1" fmla="*/ 1466850 w 1469660"/>
              <a:gd name="connsiteY1" fmla="*/ 1543050 h 8153400"/>
              <a:gd name="connsiteX2" fmla="*/ 381000 w 1469660"/>
              <a:gd name="connsiteY2" fmla="*/ 2266950 h 8153400"/>
              <a:gd name="connsiteX3" fmla="*/ 764606 w 1469660"/>
              <a:gd name="connsiteY3" fmla="*/ 3143250 h 8153400"/>
              <a:gd name="connsiteX4" fmla="*/ 1276350 w 1469660"/>
              <a:gd name="connsiteY4" fmla="*/ 4476750 h 8153400"/>
              <a:gd name="connsiteX5" fmla="*/ 323850 w 1469660"/>
              <a:gd name="connsiteY5" fmla="*/ 6210300 h 8153400"/>
              <a:gd name="connsiteX6" fmla="*/ 1390650 w 1469660"/>
              <a:gd name="connsiteY6" fmla="*/ 8153400 h 8153400"/>
              <a:gd name="connsiteX0" fmla="*/ 0 w 1390650"/>
              <a:gd name="connsiteY0" fmla="*/ 0 h 8153400"/>
              <a:gd name="connsiteX1" fmla="*/ 971550 w 1390650"/>
              <a:gd name="connsiteY1" fmla="*/ 1200150 h 8153400"/>
              <a:gd name="connsiteX2" fmla="*/ 381000 w 1390650"/>
              <a:gd name="connsiteY2" fmla="*/ 2266950 h 8153400"/>
              <a:gd name="connsiteX3" fmla="*/ 764606 w 1390650"/>
              <a:gd name="connsiteY3" fmla="*/ 3143250 h 8153400"/>
              <a:gd name="connsiteX4" fmla="*/ 1276350 w 1390650"/>
              <a:gd name="connsiteY4" fmla="*/ 4476750 h 8153400"/>
              <a:gd name="connsiteX5" fmla="*/ 323850 w 1390650"/>
              <a:gd name="connsiteY5" fmla="*/ 6210300 h 8153400"/>
              <a:gd name="connsiteX6" fmla="*/ 1390650 w 1390650"/>
              <a:gd name="connsiteY6" fmla="*/ 8153400 h 8153400"/>
              <a:gd name="connsiteX0" fmla="*/ 343199 w 1067099"/>
              <a:gd name="connsiteY0" fmla="*/ 0 h 8020050"/>
              <a:gd name="connsiteX1" fmla="*/ 647999 w 1067099"/>
              <a:gd name="connsiteY1" fmla="*/ 1066800 h 8020050"/>
              <a:gd name="connsiteX2" fmla="*/ 57449 w 1067099"/>
              <a:gd name="connsiteY2" fmla="*/ 2133600 h 8020050"/>
              <a:gd name="connsiteX3" fmla="*/ 441055 w 1067099"/>
              <a:gd name="connsiteY3" fmla="*/ 3009900 h 8020050"/>
              <a:gd name="connsiteX4" fmla="*/ 952799 w 1067099"/>
              <a:gd name="connsiteY4" fmla="*/ 4343400 h 8020050"/>
              <a:gd name="connsiteX5" fmla="*/ 299 w 1067099"/>
              <a:gd name="connsiteY5" fmla="*/ 6076950 h 8020050"/>
              <a:gd name="connsiteX6" fmla="*/ 1067099 w 1067099"/>
              <a:gd name="connsiteY6" fmla="*/ 8020050 h 8020050"/>
              <a:gd name="connsiteX0" fmla="*/ 343199 w 1067099"/>
              <a:gd name="connsiteY0" fmla="*/ 0 h 8020050"/>
              <a:gd name="connsiteX1" fmla="*/ 857549 w 1067099"/>
              <a:gd name="connsiteY1" fmla="*/ 1104900 h 8020050"/>
              <a:gd name="connsiteX2" fmla="*/ 57449 w 1067099"/>
              <a:gd name="connsiteY2" fmla="*/ 2133600 h 8020050"/>
              <a:gd name="connsiteX3" fmla="*/ 441055 w 1067099"/>
              <a:gd name="connsiteY3" fmla="*/ 3009900 h 8020050"/>
              <a:gd name="connsiteX4" fmla="*/ 952799 w 1067099"/>
              <a:gd name="connsiteY4" fmla="*/ 4343400 h 8020050"/>
              <a:gd name="connsiteX5" fmla="*/ 299 w 1067099"/>
              <a:gd name="connsiteY5" fmla="*/ 6076950 h 8020050"/>
              <a:gd name="connsiteX6" fmla="*/ 1067099 w 1067099"/>
              <a:gd name="connsiteY6" fmla="*/ 8020050 h 8020050"/>
              <a:gd name="connsiteX0" fmla="*/ 343199 w 1112990"/>
              <a:gd name="connsiteY0" fmla="*/ 0 h 8020050"/>
              <a:gd name="connsiteX1" fmla="*/ 857549 w 1112990"/>
              <a:gd name="connsiteY1" fmla="*/ 1104900 h 8020050"/>
              <a:gd name="connsiteX2" fmla="*/ 57449 w 1112990"/>
              <a:gd name="connsiteY2" fmla="*/ 2133600 h 8020050"/>
              <a:gd name="connsiteX3" fmla="*/ 441055 w 1112990"/>
              <a:gd name="connsiteY3" fmla="*/ 3009900 h 8020050"/>
              <a:gd name="connsiteX4" fmla="*/ 952799 w 1112990"/>
              <a:gd name="connsiteY4" fmla="*/ 4343400 h 8020050"/>
              <a:gd name="connsiteX5" fmla="*/ 299 w 1112990"/>
              <a:gd name="connsiteY5" fmla="*/ 6076950 h 8020050"/>
              <a:gd name="connsiteX6" fmla="*/ 1067099 w 1112990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8675 w 1172575"/>
              <a:gd name="connsiteY0" fmla="*/ 0 h 8020050"/>
              <a:gd name="connsiteX1" fmla="*/ 963025 w 1172575"/>
              <a:gd name="connsiteY1" fmla="*/ 1104900 h 8020050"/>
              <a:gd name="connsiteX2" fmla="*/ 10525 w 1172575"/>
              <a:gd name="connsiteY2" fmla="*/ 1924050 h 8020050"/>
              <a:gd name="connsiteX3" fmla="*/ 546531 w 1172575"/>
              <a:gd name="connsiteY3" fmla="*/ 3009900 h 8020050"/>
              <a:gd name="connsiteX4" fmla="*/ 1058275 w 1172575"/>
              <a:gd name="connsiteY4" fmla="*/ 4343400 h 8020050"/>
              <a:gd name="connsiteX5" fmla="*/ 105775 w 1172575"/>
              <a:gd name="connsiteY5" fmla="*/ 6076950 h 8020050"/>
              <a:gd name="connsiteX6" fmla="*/ 1172575 w 1172575"/>
              <a:gd name="connsiteY6" fmla="*/ 8020050 h 8020050"/>
              <a:gd name="connsiteX0" fmla="*/ 448675 w 1172575"/>
              <a:gd name="connsiteY0" fmla="*/ 0 h 8020050"/>
              <a:gd name="connsiteX1" fmla="*/ 963025 w 1172575"/>
              <a:gd name="connsiteY1" fmla="*/ 1104900 h 8020050"/>
              <a:gd name="connsiteX2" fmla="*/ 10525 w 1172575"/>
              <a:gd name="connsiteY2" fmla="*/ 1924050 h 8020050"/>
              <a:gd name="connsiteX3" fmla="*/ 546531 w 1172575"/>
              <a:gd name="connsiteY3" fmla="*/ 3009900 h 8020050"/>
              <a:gd name="connsiteX4" fmla="*/ 1058275 w 1172575"/>
              <a:gd name="connsiteY4" fmla="*/ 4343400 h 8020050"/>
              <a:gd name="connsiteX5" fmla="*/ 105775 w 1172575"/>
              <a:gd name="connsiteY5" fmla="*/ 6076950 h 8020050"/>
              <a:gd name="connsiteX6" fmla="*/ 1172575 w 1172575"/>
              <a:gd name="connsiteY6" fmla="*/ 8020050 h 8020050"/>
              <a:gd name="connsiteX0" fmla="*/ 449869 w 1173769"/>
              <a:gd name="connsiteY0" fmla="*/ 0 h 8020050"/>
              <a:gd name="connsiteX1" fmla="*/ 964219 w 1173769"/>
              <a:gd name="connsiteY1" fmla="*/ 1104900 h 8020050"/>
              <a:gd name="connsiteX2" fmla="*/ 11719 w 1173769"/>
              <a:gd name="connsiteY2" fmla="*/ 1924050 h 8020050"/>
              <a:gd name="connsiteX3" fmla="*/ 547725 w 1173769"/>
              <a:gd name="connsiteY3" fmla="*/ 3009900 h 8020050"/>
              <a:gd name="connsiteX4" fmla="*/ 1059469 w 1173769"/>
              <a:gd name="connsiteY4" fmla="*/ 4343400 h 8020050"/>
              <a:gd name="connsiteX5" fmla="*/ 106969 w 1173769"/>
              <a:gd name="connsiteY5" fmla="*/ 6076950 h 8020050"/>
              <a:gd name="connsiteX6" fmla="*/ 1173769 w 1173769"/>
              <a:gd name="connsiteY6" fmla="*/ 8020050 h 8020050"/>
              <a:gd name="connsiteX0" fmla="*/ 449869 w 1173769"/>
              <a:gd name="connsiteY0" fmla="*/ 0 h 8020050"/>
              <a:gd name="connsiteX1" fmla="*/ 964219 w 1173769"/>
              <a:gd name="connsiteY1" fmla="*/ 1104900 h 8020050"/>
              <a:gd name="connsiteX2" fmla="*/ 11719 w 1173769"/>
              <a:gd name="connsiteY2" fmla="*/ 1924050 h 8020050"/>
              <a:gd name="connsiteX3" fmla="*/ 547725 w 1173769"/>
              <a:gd name="connsiteY3" fmla="*/ 3009900 h 8020050"/>
              <a:gd name="connsiteX4" fmla="*/ 1059469 w 1173769"/>
              <a:gd name="connsiteY4" fmla="*/ 4343400 h 8020050"/>
              <a:gd name="connsiteX5" fmla="*/ 106969 w 1173769"/>
              <a:gd name="connsiteY5" fmla="*/ 6076950 h 8020050"/>
              <a:gd name="connsiteX6" fmla="*/ 1173769 w 1173769"/>
              <a:gd name="connsiteY6" fmla="*/ 8020050 h 8020050"/>
              <a:gd name="connsiteX0" fmla="*/ 449869 w 1173769"/>
              <a:gd name="connsiteY0" fmla="*/ 0 h 8020050"/>
              <a:gd name="connsiteX1" fmla="*/ 964219 w 1173769"/>
              <a:gd name="connsiteY1" fmla="*/ 1104900 h 8020050"/>
              <a:gd name="connsiteX2" fmla="*/ 11719 w 1173769"/>
              <a:gd name="connsiteY2" fmla="*/ 1924050 h 8020050"/>
              <a:gd name="connsiteX3" fmla="*/ 547725 w 1173769"/>
              <a:gd name="connsiteY3" fmla="*/ 3009900 h 8020050"/>
              <a:gd name="connsiteX4" fmla="*/ 1059469 w 1173769"/>
              <a:gd name="connsiteY4" fmla="*/ 4343400 h 8020050"/>
              <a:gd name="connsiteX5" fmla="*/ 106969 w 1173769"/>
              <a:gd name="connsiteY5" fmla="*/ 6076950 h 8020050"/>
              <a:gd name="connsiteX6" fmla="*/ 1173769 w 1173769"/>
              <a:gd name="connsiteY6" fmla="*/ 8020050 h 8020050"/>
              <a:gd name="connsiteX0" fmla="*/ 1002319 w 1342543"/>
              <a:gd name="connsiteY0" fmla="*/ 0 h 8172450"/>
              <a:gd name="connsiteX1" fmla="*/ 964219 w 1342543"/>
              <a:gd name="connsiteY1" fmla="*/ 1257300 h 8172450"/>
              <a:gd name="connsiteX2" fmla="*/ 11719 w 1342543"/>
              <a:gd name="connsiteY2" fmla="*/ 2076450 h 8172450"/>
              <a:gd name="connsiteX3" fmla="*/ 547725 w 1342543"/>
              <a:gd name="connsiteY3" fmla="*/ 3162300 h 8172450"/>
              <a:gd name="connsiteX4" fmla="*/ 1059469 w 1342543"/>
              <a:gd name="connsiteY4" fmla="*/ 4495800 h 8172450"/>
              <a:gd name="connsiteX5" fmla="*/ 106969 w 1342543"/>
              <a:gd name="connsiteY5" fmla="*/ 6229350 h 8172450"/>
              <a:gd name="connsiteX6" fmla="*/ 1173769 w 1342543"/>
              <a:gd name="connsiteY6" fmla="*/ 8172450 h 8172450"/>
              <a:gd name="connsiteX0" fmla="*/ 1002319 w 1342543"/>
              <a:gd name="connsiteY0" fmla="*/ 0 h 8172450"/>
              <a:gd name="connsiteX1" fmla="*/ 964219 w 1342543"/>
              <a:gd name="connsiteY1" fmla="*/ 1257300 h 8172450"/>
              <a:gd name="connsiteX2" fmla="*/ 11719 w 1342543"/>
              <a:gd name="connsiteY2" fmla="*/ 2076450 h 8172450"/>
              <a:gd name="connsiteX3" fmla="*/ 547725 w 1342543"/>
              <a:gd name="connsiteY3" fmla="*/ 3162300 h 8172450"/>
              <a:gd name="connsiteX4" fmla="*/ 1059469 w 1342543"/>
              <a:gd name="connsiteY4" fmla="*/ 4495800 h 8172450"/>
              <a:gd name="connsiteX5" fmla="*/ 106969 w 1342543"/>
              <a:gd name="connsiteY5" fmla="*/ 6229350 h 8172450"/>
              <a:gd name="connsiteX6" fmla="*/ 1173769 w 1342543"/>
              <a:gd name="connsiteY6" fmla="*/ 8172450 h 8172450"/>
              <a:gd name="connsiteX0" fmla="*/ 1002319 w 1417865"/>
              <a:gd name="connsiteY0" fmla="*/ 0 h 8172450"/>
              <a:gd name="connsiteX1" fmla="*/ 964219 w 1417865"/>
              <a:gd name="connsiteY1" fmla="*/ 1257300 h 8172450"/>
              <a:gd name="connsiteX2" fmla="*/ 11719 w 1417865"/>
              <a:gd name="connsiteY2" fmla="*/ 2076450 h 8172450"/>
              <a:gd name="connsiteX3" fmla="*/ 547725 w 1417865"/>
              <a:gd name="connsiteY3" fmla="*/ 3162300 h 8172450"/>
              <a:gd name="connsiteX4" fmla="*/ 1059469 w 1417865"/>
              <a:gd name="connsiteY4" fmla="*/ 4495800 h 8172450"/>
              <a:gd name="connsiteX5" fmla="*/ 106969 w 1417865"/>
              <a:gd name="connsiteY5" fmla="*/ 6229350 h 8172450"/>
              <a:gd name="connsiteX6" fmla="*/ 1173769 w 1417865"/>
              <a:gd name="connsiteY6" fmla="*/ 8172450 h 8172450"/>
              <a:gd name="connsiteX0" fmla="*/ 1002319 w 1342543"/>
              <a:gd name="connsiteY0" fmla="*/ 0 h 8172450"/>
              <a:gd name="connsiteX1" fmla="*/ 964219 w 1342543"/>
              <a:gd name="connsiteY1" fmla="*/ 1257300 h 8172450"/>
              <a:gd name="connsiteX2" fmla="*/ 11719 w 1342543"/>
              <a:gd name="connsiteY2" fmla="*/ 2076450 h 8172450"/>
              <a:gd name="connsiteX3" fmla="*/ 547725 w 1342543"/>
              <a:gd name="connsiteY3" fmla="*/ 3162300 h 8172450"/>
              <a:gd name="connsiteX4" fmla="*/ 1059469 w 1342543"/>
              <a:gd name="connsiteY4" fmla="*/ 4495800 h 8172450"/>
              <a:gd name="connsiteX5" fmla="*/ 106969 w 1342543"/>
              <a:gd name="connsiteY5" fmla="*/ 6229350 h 8172450"/>
              <a:gd name="connsiteX6" fmla="*/ 1173769 w 1342543"/>
              <a:gd name="connsiteY6" fmla="*/ 8172450 h 8172450"/>
              <a:gd name="connsiteX0" fmla="*/ 992350 w 1332574"/>
              <a:gd name="connsiteY0" fmla="*/ 0 h 8172450"/>
              <a:gd name="connsiteX1" fmla="*/ 954250 w 1332574"/>
              <a:gd name="connsiteY1" fmla="*/ 1257300 h 8172450"/>
              <a:gd name="connsiteX2" fmla="*/ 1750 w 1332574"/>
              <a:gd name="connsiteY2" fmla="*/ 2076450 h 8172450"/>
              <a:gd name="connsiteX3" fmla="*/ 537756 w 1332574"/>
              <a:gd name="connsiteY3" fmla="*/ 3162300 h 8172450"/>
              <a:gd name="connsiteX4" fmla="*/ 1049500 w 1332574"/>
              <a:gd name="connsiteY4" fmla="*/ 4495800 h 8172450"/>
              <a:gd name="connsiteX5" fmla="*/ 97000 w 1332574"/>
              <a:gd name="connsiteY5" fmla="*/ 6229350 h 8172450"/>
              <a:gd name="connsiteX6" fmla="*/ 1163800 w 1332574"/>
              <a:gd name="connsiteY6" fmla="*/ 8172450 h 8172450"/>
              <a:gd name="connsiteX0" fmla="*/ 895692 w 1223546"/>
              <a:gd name="connsiteY0" fmla="*/ 0 h 8172450"/>
              <a:gd name="connsiteX1" fmla="*/ 857592 w 1223546"/>
              <a:gd name="connsiteY1" fmla="*/ 1257300 h 8172450"/>
              <a:gd name="connsiteX2" fmla="*/ 209892 w 1223546"/>
              <a:gd name="connsiteY2" fmla="*/ 2114550 h 8172450"/>
              <a:gd name="connsiteX3" fmla="*/ 441098 w 1223546"/>
              <a:gd name="connsiteY3" fmla="*/ 3162300 h 8172450"/>
              <a:gd name="connsiteX4" fmla="*/ 952842 w 1223546"/>
              <a:gd name="connsiteY4" fmla="*/ 4495800 h 8172450"/>
              <a:gd name="connsiteX5" fmla="*/ 342 w 1223546"/>
              <a:gd name="connsiteY5" fmla="*/ 6229350 h 8172450"/>
              <a:gd name="connsiteX6" fmla="*/ 1067142 w 1223546"/>
              <a:gd name="connsiteY6" fmla="*/ 8172450 h 8172450"/>
              <a:gd name="connsiteX0" fmla="*/ 895658 w 1223512"/>
              <a:gd name="connsiteY0" fmla="*/ 0 h 8172450"/>
              <a:gd name="connsiteX1" fmla="*/ 857558 w 1223512"/>
              <a:gd name="connsiteY1" fmla="*/ 1257300 h 8172450"/>
              <a:gd name="connsiteX2" fmla="*/ 209858 w 1223512"/>
              <a:gd name="connsiteY2" fmla="*/ 2114550 h 8172450"/>
              <a:gd name="connsiteX3" fmla="*/ 593464 w 1223512"/>
              <a:gd name="connsiteY3" fmla="*/ 3219450 h 8172450"/>
              <a:gd name="connsiteX4" fmla="*/ 952808 w 1223512"/>
              <a:gd name="connsiteY4" fmla="*/ 4495800 h 8172450"/>
              <a:gd name="connsiteX5" fmla="*/ 308 w 1223512"/>
              <a:gd name="connsiteY5" fmla="*/ 6229350 h 8172450"/>
              <a:gd name="connsiteX6" fmla="*/ 1067108 w 1223512"/>
              <a:gd name="connsiteY6" fmla="*/ 8172450 h 8172450"/>
              <a:gd name="connsiteX0" fmla="*/ 895658 w 1223512"/>
              <a:gd name="connsiteY0" fmla="*/ 0 h 8172450"/>
              <a:gd name="connsiteX1" fmla="*/ 857558 w 1223512"/>
              <a:gd name="connsiteY1" fmla="*/ 1257300 h 8172450"/>
              <a:gd name="connsiteX2" fmla="*/ 209858 w 1223512"/>
              <a:gd name="connsiteY2" fmla="*/ 2114550 h 8172450"/>
              <a:gd name="connsiteX3" fmla="*/ 593464 w 1223512"/>
              <a:gd name="connsiteY3" fmla="*/ 3219450 h 8172450"/>
              <a:gd name="connsiteX4" fmla="*/ 952808 w 1223512"/>
              <a:gd name="connsiteY4" fmla="*/ 4495800 h 8172450"/>
              <a:gd name="connsiteX5" fmla="*/ 308 w 1223512"/>
              <a:gd name="connsiteY5" fmla="*/ 6229350 h 8172450"/>
              <a:gd name="connsiteX6" fmla="*/ 1067108 w 1223512"/>
              <a:gd name="connsiteY6" fmla="*/ 8172450 h 8172450"/>
              <a:gd name="connsiteX0" fmla="*/ 895658 w 1273181"/>
              <a:gd name="connsiteY0" fmla="*/ 0 h 8172450"/>
              <a:gd name="connsiteX1" fmla="*/ 857558 w 1273181"/>
              <a:gd name="connsiteY1" fmla="*/ 1257300 h 8172450"/>
              <a:gd name="connsiteX2" fmla="*/ 209858 w 1273181"/>
              <a:gd name="connsiteY2" fmla="*/ 2114550 h 8172450"/>
              <a:gd name="connsiteX3" fmla="*/ 593464 w 1273181"/>
              <a:gd name="connsiteY3" fmla="*/ 3219450 h 8172450"/>
              <a:gd name="connsiteX4" fmla="*/ 952808 w 1273181"/>
              <a:gd name="connsiteY4" fmla="*/ 4495800 h 8172450"/>
              <a:gd name="connsiteX5" fmla="*/ 308 w 1273181"/>
              <a:gd name="connsiteY5" fmla="*/ 6229350 h 8172450"/>
              <a:gd name="connsiteX6" fmla="*/ 1067108 w 1273181"/>
              <a:gd name="connsiteY6" fmla="*/ 8172450 h 8172450"/>
              <a:gd name="connsiteX0" fmla="*/ 895658 w 1331591"/>
              <a:gd name="connsiteY0" fmla="*/ 0 h 8172450"/>
              <a:gd name="connsiteX1" fmla="*/ 857558 w 1331591"/>
              <a:gd name="connsiteY1" fmla="*/ 1257300 h 8172450"/>
              <a:gd name="connsiteX2" fmla="*/ 209858 w 1331591"/>
              <a:gd name="connsiteY2" fmla="*/ 2114550 h 8172450"/>
              <a:gd name="connsiteX3" fmla="*/ 593464 w 1331591"/>
              <a:gd name="connsiteY3" fmla="*/ 3219450 h 8172450"/>
              <a:gd name="connsiteX4" fmla="*/ 952808 w 1331591"/>
              <a:gd name="connsiteY4" fmla="*/ 4495800 h 8172450"/>
              <a:gd name="connsiteX5" fmla="*/ 308 w 1331591"/>
              <a:gd name="connsiteY5" fmla="*/ 6229350 h 8172450"/>
              <a:gd name="connsiteX6" fmla="*/ 1067108 w 1331591"/>
              <a:gd name="connsiteY6" fmla="*/ 8172450 h 8172450"/>
              <a:gd name="connsiteX0" fmla="*/ 419408 w 1067108"/>
              <a:gd name="connsiteY0" fmla="*/ 0 h 8305800"/>
              <a:gd name="connsiteX1" fmla="*/ 857558 w 1067108"/>
              <a:gd name="connsiteY1" fmla="*/ 1390650 h 8305800"/>
              <a:gd name="connsiteX2" fmla="*/ 209858 w 1067108"/>
              <a:gd name="connsiteY2" fmla="*/ 2247900 h 8305800"/>
              <a:gd name="connsiteX3" fmla="*/ 593464 w 1067108"/>
              <a:gd name="connsiteY3" fmla="*/ 3352800 h 8305800"/>
              <a:gd name="connsiteX4" fmla="*/ 952808 w 1067108"/>
              <a:gd name="connsiteY4" fmla="*/ 4629150 h 8305800"/>
              <a:gd name="connsiteX5" fmla="*/ 308 w 1067108"/>
              <a:gd name="connsiteY5" fmla="*/ 6362700 h 8305800"/>
              <a:gd name="connsiteX6" fmla="*/ 1067108 w 1067108"/>
              <a:gd name="connsiteY6" fmla="*/ 8305800 h 8305800"/>
              <a:gd name="connsiteX0" fmla="*/ 419408 w 1067108"/>
              <a:gd name="connsiteY0" fmla="*/ 0 h 8305800"/>
              <a:gd name="connsiteX1" fmla="*/ 857558 w 1067108"/>
              <a:gd name="connsiteY1" fmla="*/ 1390650 h 8305800"/>
              <a:gd name="connsiteX2" fmla="*/ 571808 w 1067108"/>
              <a:gd name="connsiteY2" fmla="*/ 2362200 h 8305800"/>
              <a:gd name="connsiteX3" fmla="*/ 593464 w 1067108"/>
              <a:gd name="connsiteY3" fmla="*/ 3352800 h 8305800"/>
              <a:gd name="connsiteX4" fmla="*/ 952808 w 1067108"/>
              <a:gd name="connsiteY4" fmla="*/ 4629150 h 8305800"/>
              <a:gd name="connsiteX5" fmla="*/ 308 w 1067108"/>
              <a:gd name="connsiteY5" fmla="*/ 6362700 h 8305800"/>
              <a:gd name="connsiteX6" fmla="*/ 1067108 w 1067108"/>
              <a:gd name="connsiteY6" fmla="*/ 8305800 h 8305800"/>
              <a:gd name="connsiteX0" fmla="*/ 419408 w 1067108"/>
              <a:gd name="connsiteY0" fmla="*/ 0 h 8305800"/>
              <a:gd name="connsiteX1" fmla="*/ 476558 w 1067108"/>
              <a:gd name="connsiteY1" fmla="*/ 1181100 h 8305800"/>
              <a:gd name="connsiteX2" fmla="*/ 571808 w 1067108"/>
              <a:gd name="connsiteY2" fmla="*/ 2362200 h 8305800"/>
              <a:gd name="connsiteX3" fmla="*/ 593464 w 1067108"/>
              <a:gd name="connsiteY3" fmla="*/ 3352800 h 8305800"/>
              <a:gd name="connsiteX4" fmla="*/ 952808 w 1067108"/>
              <a:gd name="connsiteY4" fmla="*/ 4629150 h 8305800"/>
              <a:gd name="connsiteX5" fmla="*/ 308 w 1067108"/>
              <a:gd name="connsiteY5" fmla="*/ 6362700 h 8305800"/>
              <a:gd name="connsiteX6" fmla="*/ 1067108 w 1067108"/>
              <a:gd name="connsiteY6" fmla="*/ 8305800 h 8305800"/>
              <a:gd name="connsiteX0" fmla="*/ 419408 w 1067108"/>
              <a:gd name="connsiteY0" fmla="*/ 0 h 8305800"/>
              <a:gd name="connsiteX1" fmla="*/ 476558 w 1067108"/>
              <a:gd name="connsiteY1" fmla="*/ 1181100 h 8305800"/>
              <a:gd name="connsiteX2" fmla="*/ 857558 w 1067108"/>
              <a:gd name="connsiteY2" fmla="*/ 2133600 h 8305800"/>
              <a:gd name="connsiteX3" fmla="*/ 593464 w 1067108"/>
              <a:gd name="connsiteY3" fmla="*/ 3352800 h 8305800"/>
              <a:gd name="connsiteX4" fmla="*/ 952808 w 1067108"/>
              <a:gd name="connsiteY4" fmla="*/ 4629150 h 8305800"/>
              <a:gd name="connsiteX5" fmla="*/ 308 w 1067108"/>
              <a:gd name="connsiteY5" fmla="*/ 6362700 h 8305800"/>
              <a:gd name="connsiteX6" fmla="*/ 1067108 w 1067108"/>
              <a:gd name="connsiteY6" fmla="*/ 8305800 h 8305800"/>
              <a:gd name="connsiteX0" fmla="*/ 761857 w 1409557"/>
              <a:gd name="connsiteY0" fmla="*/ 0 h 8305800"/>
              <a:gd name="connsiteX1" fmla="*/ 819007 w 1409557"/>
              <a:gd name="connsiteY1" fmla="*/ 1181100 h 8305800"/>
              <a:gd name="connsiteX2" fmla="*/ 1200007 w 1409557"/>
              <a:gd name="connsiteY2" fmla="*/ 2133600 h 8305800"/>
              <a:gd name="connsiteX3" fmla="*/ 59613 w 1409557"/>
              <a:gd name="connsiteY3" fmla="*/ 2686050 h 8305800"/>
              <a:gd name="connsiteX4" fmla="*/ 1295257 w 1409557"/>
              <a:gd name="connsiteY4" fmla="*/ 4629150 h 8305800"/>
              <a:gd name="connsiteX5" fmla="*/ 342757 w 1409557"/>
              <a:gd name="connsiteY5" fmla="*/ 6362700 h 8305800"/>
              <a:gd name="connsiteX6" fmla="*/ 1409557 w 1409557"/>
              <a:gd name="connsiteY6" fmla="*/ 8305800 h 8305800"/>
              <a:gd name="connsiteX0" fmla="*/ 761857 w 1409557"/>
              <a:gd name="connsiteY0" fmla="*/ 0 h 8305800"/>
              <a:gd name="connsiteX1" fmla="*/ 819007 w 1409557"/>
              <a:gd name="connsiteY1" fmla="*/ 1181100 h 8305800"/>
              <a:gd name="connsiteX2" fmla="*/ 1200007 w 1409557"/>
              <a:gd name="connsiteY2" fmla="*/ 2133600 h 8305800"/>
              <a:gd name="connsiteX3" fmla="*/ 59613 w 1409557"/>
              <a:gd name="connsiteY3" fmla="*/ 2686050 h 8305800"/>
              <a:gd name="connsiteX4" fmla="*/ 1295257 w 1409557"/>
              <a:gd name="connsiteY4" fmla="*/ 4629150 h 8305800"/>
              <a:gd name="connsiteX5" fmla="*/ 323707 w 1409557"/>
              <a:gd name="connsiteY5" fmla="*/ 5143500 h 8305800"/>
              <a:gd name="connsiteX6" fmla="*/ 1409557 w 1409557"/>
              <a:gd name="connsiteY6" fmla="*/ 8305800 h 8305800"/>
              <a:gd name="connsiteX0" fmla="*/ 761857 w 1657207"/>
              <a:gd name="connsiteY0" fmla="*/ 0 h 7981950"/>
              <a:gd name="connsiteX1" fmla="*/ 819007 w 1657207"/>
              <a:gd name="connsiteY1" fmla="*/ 1181100 h 7981950"/>
              <a:gd name="connsiteX2" fmla="*/ 1200007 w 1657207"/>
              <a:gd name="connsiteY2" fmla="*/ 2133600 h 7981950"/>
              <a:gd name="connsiteX3" fmla="*/ 59613 w 1657207"/>
              <a:gd name="connsiteY3" fmla="*/ 2686050 h 7981950"/>
              <a:gd name="connsiteX4" fmla="*/ 1295257 w 1657207"/>
              <a:gd name="connsiteY4" fmla="*/ 4629150 h 7981950"/>
              <a:gd name="connsiteX5" fmla="*/ 323707 w 1657207"/>
              <a:gd name="connsiteY5" fmla="*/ 5143500 h 7981950"/>
              <a:gd name="connsiteX6" fmla="*/ 1657207 w 1657207"/>
              <a:gd name="connsiteY6" fmla="*/ 7981950 h 798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57207" h="7981950">
                <a:moveTo>
                  <a:pt x="761857" y="0"/>
                </a:moveTo>
                <a:cubicBezTo>
                  <a:pt x="1463532" y="582612"/>
                  <a:pt x="745982" y="825500"/>
                  <a:pt x="819007" y="1181100"/>
                </a:cubicBezTo>
                <a:cubicBezTo>
                  <a:pt x="892032" y="1536700"/>
                  <a:pt x="1326573" y="1882775"/>
                  <a:pt x="1200007" y="2133600"/>
                </a:cubicBezTo>
                <a:cubicBezTo>
                  <a:pt x="1073441" y="2384425"/>
                  <a:pt x="-299162" y="2127250"/>
                  <a:pt x="59613" y="2686050"/>
                </a:cubicBezTo>
                <a:cubicBezTo>
                  <a:pt x="246938" y="3073400"/>
                  <a:pt x="1251241" y="4219575"/>
                  <a:pt x="1295257" y="4629150"/>
                </a:cubicBezTo>
                <a:cubicBezTo>
                  <a:pt x="1339273" y="5038725"/>
                  <a:pt x="304657" y="4530725"/>
                  <a:pt x="323707" y="5143500"/>
                </a:cubicBezTo>
                <a:cubicBezTo>
                  <a:pt x="342757" y="5756275"/>
                  <a:pt x="1133332" y="7316787"/>
                  <a:pt x="1657207" y="7981950"/>
                </a:cubicBezTo>
              </a:path>
            </a:pathLst>
          </a:custGeom>
          <a:noFill/>
          <a:ln w="28575">
            <a:solidFill>
              <a:srgbClr val="BBC6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Rectangle 1"/>
          <p:cNvSpPr/>
          <p:nvPr/>
        </p:nvSpPr>
        <p:spPr>
          <a:xfrm>
            <a:off x="339193" y="255475"/>
            <a:ext cx="28484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D" sz="2400" b="1" dirty="0" err="1"/>
              <a:t>Unsur-Unsur</a:t>
            </a:r>
            <a:r>
              <a:rPr lang="en-ID" sz="2400" b="1" dirty="0"/>
              <a:t> </a:t>
            </a:r>
            <a:r>
              <a:rPr lang="en-ID" sz="2400" b="1" dirty="0" err="1"/>
              <a:t>Kalimat</a:t>
            </a: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690368" y="773458"/>
            <a:ext cx="927249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2000" b="1" dirty="0" smtClean="0"/>
              <a:t>1. </a:t>
            </a:r>
            <a:r>
              <a:rPr lang="en-ID" sz="2000" b="1" dirty="0" err="1" smtClean="0"/>
              <a:t>Subjek</a:t>
            </a:r>
            <a:r>
              <a:rPr lang="en-ID" sz="2000" b="1" dirty="0" smtClean="0"/>
              <a:t> </a:t>
            </a:r>
            <a:r>
              <a:rPr lang="en-ID" sz="2000" b="1" dirty="0"/>
              <a:t>(S)</a:t>
            </a:r>
            <a:endParaRPr lang="en-US" sz="2000" dirty="0"/>
          </a:p>
          <a:p>
            <a:r>
              <a:rPr lang="en-ID" sz="2000" dirty="0" err="1"/>
              <a:t>Subjek</a:t>
            </a:r>
            <a:r>
              <a:rPr lang="en-ID" sz="2000" dirty="0"/>
              <a:t> </a:t>
            </a:r>
            <a:r>
              <a:rPr lang="en-ID" sz="2000" dirty="0" err="1"/>
              <a:t>adalah</a:t>
            </a:r>
            <a:r>
              <a:rPr lang="en-ID" sz="2000" dirty="0"/>
              <a:t> </a:t>
            </a:r>
            <a:r>
              <a:rPr lang="en-ID" sz="2000" dirty="0" err="1"/>
              <a:t>unsur</a:t>
            </a:r>
            <a:r>
              <a:rPr lang="en-ID" sz="2000" dirty="0"/>
              <a:t> </a:t>
            </a:r>
            <a:r>
              <a:rPr lang="en-ID" sz="2000" dirty="0" err="1"/>
              <a:t>pokok</a:t>
            </a:r>
            <a:r>
              <a:rPr lang="en-ID" sz="2000" dirty="0"/>
              <a:t> yang </a:t>
            </a:r>
            <a:r>
              <a:rPr lang="en-ID" sz="2000" dirty="0" err="1"/>
              <a:t>terdapat</a:t>
            </a:r>
            <a:r>
              <a:rPr lang="en-ID" sz="2000" dirty="0"/>
              <a:t> </a:t>
            </a:r>
            <a:r>
              <a:rPr lang="en-ID" sz="2000" dirty="0" err="1"/>
              <a:t>pada</a:t>
            </a:r>
            <a:r>
              <a:rPr lang="en-ID" sz="2000" dirty="0"/>
              <a:t> </a:t>
            </a:r>
            <a:r>
              <a:rPr lang="en-ID" sz="2000" dirty="0" err="1"/>
              <a:t>sebuah</a:t>
            </a:r>
            <a:r>
              <a:rPr lang="en-ID" sz="2000" dirty="0"/>
              <a:t> </a:t>
            </a:r>
            <a:r>
              <a:rPr lang="en-ID" sz="2000" dirty="0" err="1"/>
              <a:t>kalimat</a:t>
            </a:r>
            <a:r>
              <a:rPr lang="en-ID" sz="2000" dirty="0"/>
              <a:t> di </a:t>
            </a:r>
            <a:r>
              <a:rPr lang="en-ID" sz="2000" dirty="0" err="1"/>
              <a:t>samping</a:t>
            </a:r>
            <a:r>
              <a:rPr lang="en-ID" sz="2000" dirty="0"/>
              <a:t> </a:t>
            </a:r>
            <a:r>
              <a:rPr lang="en-ID" sz="2000" dirty="0" err="1"/>
              <a:t>unsur</a:t>
            </a:r>
            <a:r>
              <a:rPr lang="en-ID" sz="2000" dirty="0"/>
              <a:t> </a:t>
            </a:r>
            <a:r>
              <a:rPr lang="en-ID" sz="2000" dirty="0" err="1"/>
              <a:t>predikat</a:t>
            </a:r>
            <a:r>
              <a:rPr lang="en-ID" sz="2000" dirty="0"/>
              <a:t>. </a:t>
            </a:r>
            <a:r>
              <a:rPr lang="en-ID" sz="2000" dirty="0" err="1"/>
              <a:t>Dengan</a:t>
            </a:r>
            <a:r>
              <a:rPr lang="en-ID" sz="2000" dirty="0"/>
              <a:t> </a:t>
            </a:r>
            <a:r>
              <a:rPr lang="en-ID" sz="2000" dirty="0" err="1"/>
              <a:t>mengetahui</a:t>
            </a:r>
            <a:r>
              <a:rPr lang="en-ID" sz="2000" dirty="0"/>
              <a:t> </a:t>
            </a:r>
            <a:r>
              <a:rPr lang="en-ID" sz="2000" dirty="0" err="1"/>
              <a:t>ciri-ciri</a:t>
            </a:r>
            <a:r>
              <a:rPr lang="en-ID" sz="2000" dirty="0"/>
              <a:t> </a:t>
            </a:r>
            <a:r>
              <a:rPr lang="en-ID" sz="2000" dirty="0" err="1"/>
              <a:t>subjek</a:t>
            </a:r>
            <a:r>
              <a:rPr lang="en-ID" sz="2000" dirty="0"/>
              <a:t> </a:t>
            </a:r>
            <a:r>
              <a:rPr lang="en-ID" sz="2000" dirty="0" err="1"/>
              <a:t>secara</a:t>
            </a:r>
            <a:r>
              <a:rPr lang="en-ID" sz="2000" dirty="0"/>
              <a:t> </a:t>
            </a:r>
            <a:r>
              <a:rPr lang="en-ID" sz="2000" dirty="0" err="1"/>
              <a:t>lebih</a:t>
            </a:r>
            <a:r>
              <a:rPr lang="en-ID" sz="2000" dirty="0"/>
              <a:t> </a:t>
            </a:r>
            <a:r>
              <a:rPr lang="en-ID" sz="2000" dirty="0" err="1"/>
              <a:t>terperinci</a:t>
            </a:r>
            <a:r>
              <a:rPr lang="en-ID" sz="2000" dirty="0"/>
              <a:t>, </a:t>
            </a:r>
            <a:r>
              <a:rPr lang="en-ID" sz="2000" dirty="0" err="1"/>
              <a:t>kalimat</a:t>
            </a:r>
            <a:r>
              <a:rPr lang="en-ID" sz="2000" dirty="0"/>
              <a:t> yang </a:t>
            </a:r>
            <a:r>
              <a:rPr lang="en-ID" sz="2000" dirty="0" err="1"/>
              <a:t>dihasilkan</a:t>
            </a:r>
            <a:r>
              <a:rPr lang="en-ID" sz="2000" dirty="0"/>
              <a:t> </a:t>
            </a:r>
            <a:r>
              <a:rPr lang="en-ID" sz="2000" dirty="0" err="1"/>
              <a:t>dapat</a:t>
            </a:r>
            <a:r>
              <a:rPr lang="en-ID" sz="2000" dirty="0"/>
              <a:t> </a:t>
            </a:r>
            <a:r>
              <a:rPr lang="en-ID" sz="2000" dirty="0" err="1"/>
              <a:t>terpelihara</a:t>
            </a:r>
            <a:r>
              <a:rPr lang="en-ID" sz="2000" dirty="0"/>
              <a:t> </a:t>
            </a:r>
            <a:r>
              <a:rPr lang="en-ID" sz="2000" dirty="0" err="1"/>
              <a:t>strukturnya</a:t>
            </a:r>
            <a:r>
              <a:rPr lang="en-ID" sz="2000" dirty="0" smtClean="0"/>
              <a:t>.</a:t>
            </a:r>
            <a:r>
              <a:rPr lang="en-ID" sz="2000" b="1" dirty="0"/>
              <a:t> </a:t>
            </a:r>
            <a:endParaRPr lang="en-ID" sz="2000" b="1" dirty="0" smtClean="0"/>
          </a:p>
          <a:p>
            <a:r>
              <a:rPr lang="en-ID" sz="2000" dirty="0" smtClean="0"/>
              <a:t>Salah </a:t>
            </a:r>
            <a:r>
              <a:rPr lang="en-ID" sz="2000" dirty="0" err="1" smtClean="0"/>
              <a:t>satu</a:t>
            </a:r>
            <a:r>
              <a:rPr lang="en-ID" sz="2000" dirty="0" smtClean="0"/>
              <a:t> </a:t>
            </a:r>
            <a:r>
              <a:rPr lang="en-ID" sz="2000" dirty="0" err="1" smtClean="0"/>
              <a:t>conto</a:t>
            </a:r>
            <a:r>
              <a:rPr lang="en-ID" sz="2000" dirty="0" smtClean="0"/>
              <a:t> </a:t>
            </a:r>
            <a:r>
              <a:rPr lang="en-ID" sz="2000" dirty="0" err="1" smtClean="0"/>
              <a:t>ciri</a:t>
            </a:r>
            <a:r>
              <a:rPr lang="en-ID" sz="2000" dirty="0" smtClean="0"/>
              <a:t> </a:t>
            </a:r>
            <a:r>
              <a:rPr lang="en-ID" sz="2000" dirty="0" err="1" smtClean="0"/>
              <a:t>subjek</a:t>
            </a:r>
            <a:r>
              <a:rPr lang="en-ID" sz="2000" dirty="0" smtClean="0"/>
              <a:t> </a:t>
            </a:r>
            <a:r>
              <a:rPr lang="en-ID" sz="2000" dirty="0" err="1" smtClean="0"/>
              <a:t>menggunakan</a:t>
            </a:r>
            <a:r>
              <a:rPr lang="en-ID" sz="2000" dirty="0" smtClean="0"/>
              <a:t> kata </a:t>
            </a:r>
            <a:r>
              <a:rPr lang="en-ID" sz="2000" dirty="0" err="1" smtClean="0"/>
              <a:t>siapa</a:t>
            </a:r>
            <a:r>
              <a:rPr lang="en-ID" sz="2000" dirty="0" smtClean="0"/>
              <a:t> </a:t>
            </a:r>
            <a:endParaRPr lang="en-ID" sz="2000" dirty="0"/>
          </a:p>
          <a:p>
            <a:r>
              <a:rPr lang="en-ID" sz="2000" dirty="0" err="1"/>
              <a:t>Contoh</a:t>
            </a:r>
            <a:r>
              <a:rPr lang="en-ID" sz="2000" dirty="0"/>
              <a:t> :</a:t>
            </a:r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ID" sz="2000" dirty="0" err="1" smtClean="0"/>
              <a:t>Bahwa</a:t>
            </a:r>
            <a:r>
              <a:rPr lang="en-ID" sz="2000" dirty="0" smtClean="0"/>
              <a:t> </a:t>
            </a:r>
            <a:r>
              <a:rPr lang="en-ID" sz="2000" dirty="0" err="1"/>
              <a:t>pengurus</a:t>
            </a:r>
            <a:r>
              <a:rPr lang="en-ID" sz="2000" dirty="0"/>
              <a:t> SEMA </a:t>
            </a:r>
            <a:r>
              <a:rPr lang="en-ID" sz="2000" dirty="0" err="1"/>
              <a:t>harus</a:t>
            </a:r>
            <a:r>
              <a:rPr lang="en-ID" sz="2000" dirty="0"/>
              <a:t> </a:t>
            </a:r>
            <a:r>
              <a:rPr lang="en-ID" sz="2000" dirty="0" err="1"/>
              <a:t>segera</a:t>
            </a:r>
            <a:r>
              <a:rPr lang="en-ID" sz="2000" dirty="0"/>
              <a:t> </a:t>
            </a:r>
            <a:r>
              <a:rPr lang="en-ID" sz="2000" dirty="0" err="1"/>
              <a:t>dibentuk</a:t>
            </a:r>
            <a:r>
              <a:rPr lang="en-ID" sz="2000" dirty="0"/>
              <a:t> </a:t>
            </a:r>
            <a:r>
              <a:rPr lang="en-ID" sz="2000" dirty="0" err="1"/>
              <a:t>pada</a:t>
            </a:r>
            <a:r>
              <a:rPr lang="en-ID" sz="2000" dirty="0"/>
              <a:t> </a:t>
            </a:r>
            <a:r>
              <a:rPr lang="en-ID" sz="2000" dirty="0" err="1"/>
              <a:t>rapat</a:t>
            </a:r>
            <a:r>
              <a:rPr lang="en-ID" sz="2000" dirty="0"/>
              <a:t> </a:t>
            </a:r>
            <a:r>
              <a:rPr lang="en-ID" sz="2000" dirty="0" err="1"/>
              <a:t>hari</a:t>
            </a:r>
            <a:r>
              <a:rPr lang="en-ID" sz="2000" dirty="0"/>
              <a:t> </a:t>
            </a:r>
            <a:r>
              <a:rPr lang="en-ID" sz="2000" dirty="0" err="1"/>
              <a:t>ini</a:t>
            </a:r>
            <a:r>
              <a:rPr lang="en-ID" sz="2000" dirty="0"/>
              <a:t>.</a:t>
            </a:r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ID" sz="2000" dirty="0" err="1" smtClean="0"/>
              <a:t>Saya</a:t>
            </a:r>
            <a:r>
              <a:rPr lang="en-ID" sz="2000" dirty="0" smtClean="0"/>
              <a:t> </a:t>
            </a:r>
            <a:r>
              <a:rPr lang="en-ID" sz="2000" dirty="0" err="1"/>
              <a:t>mengatakan</a:t>
            </a:r>
            <a:r>
              <a:rPr lang="en-ID" sz="2000" dirty="0"/>
              <a:t> </a:t>
            </a:r>
            <a:r>
              <a:rPr lang="en-ID" sz="2000" dirty="0" err="1"/>
              <a:t>bahwa</a:t>
            </a:r>
            <a:r>
              <a:rPr lang="en-ID" sz="2000" dirty="0"/>
              <a:t> Super Junior </a:t>
            </a:r>
            <a:r>
              <a:rPr lang="en-ID" sz="2000" dirty="0" err="1"/>
              <a:t>adalah</a:t>
            </a:r>
            <a:r>
              <a:rPr lang="en-ID" sz="2000" dirty="0"/>
              <a:t> </a:t>
            </a:r>
            <a:r>
              <a:rPr lang="en-ID" sz="2000" dirty="0" err="1"/>
              <a:t>boyband</a:t>
            </a:r>
            <a:r>
              <a:rPr lang="en-ID" sz="2000" dirty="0"/>
              <a:t> </a:t>
            </a:r>
            <a:r>
              <a:rPr lang="en-ID" sz="2000" dirty="0" err="1"/>
              <a:t>favoritku</a:t>
            </a:r>
            <a:r>
              <a:rPr lang="en-ID" sz="2000" dirty="0"/>
              <a:t>.</a:t>
            </a:r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581187" y="3648075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D" sz="2000" b="1" dirty="0" smtClean="0"/>
              <a:t>2. </a:t>
            </a:r>
            <a:r>
              <a:rPr lang="en-ID" sz="2000" b="1" dirty="0" err="1" smtClean="0"/>
              <a:t>Predikat</a:t>
            </a:r>
            <a:r>
              <a:rPr lang="en-ID" sz="2000" b="1" dirty="0" smtClean="0"/>
              <a:t> </a:t>
            </a:r>
            <a:r>
              <a:rPr lang="en-ID" sz="2000" b="1" dirty="0"/>
              <a:t>(P)</a:t>
            </a:r>
            <a:endParaRPr lang="en-US" sz="2000" dirty="0"/>
          </a:p>
          <a:p>
            <a:r>
              <a:rPr lang="en-ID" sz="2000" dirty="0" err="1"/>
              <a:t>Predikat</a:t>
            </a:r>
            <a:r>
              <a:rPr lang="en-ID" sz="2000" dirty="0"/>
              <a:t> </a:t>
            </a:r>
            <a:r>
              <a:rPr lang="en-ID" sz="2000" dirty="0" err="1"/>
              <a:t>juga</a:t>
            </a:r>
            <a:r>
              <a:rPr lang="en-ID" sz="2000" dirty="0"/>
              <a:t> </a:t>
            </a:r>
            <a:r>
              <a:rPr lang="en-ID" sz="2000" dirty="0" err="1"/>
              <a:t>merupakan</a:t>
            </a:r>
            <a:r>
              <a:rPr lang="en-ID" sz="2000" dirty="0"/>
              <a:t> </a:t>
            </a:r>
            <a:r>
              <a:rPr lang="en-ID" sz="2000" dirty="0" err="1"/>
              <a:t>unsur</a:t>
            </a:r>
            <a:r>
              <a:rPr lang="en-ID" sz="2000" dirty="0"/>
              <a:t> </a:t>
            </a:r>
            <a:r>
              <a:rPr lang="en-ID" sz="2000" dirty="0" err="1"/>
              <a:t>utama</a:t>
            </a:r>
            <a:r>
              <a:rPr lang="en-ID" sz="2000" dirty="0"/>
              <a:t> </a:t>
            </a:r>
            <a:r>
              <a:rPr lang="en-ID" sz="2000" dirty="0" err="1"/>
              <a:t>suatu</a:t>
            </a:r>
            <a:r>
              <a:rPr lang="en-ID" sz="2000" dirty="0"/>
              <a:t> </a:t>
            </a:r>
            <a:r>
              <a:rPr lang="en-ID" sz="2000" dirty="0" err="1"/>
              <a:t>kalimat</a:t>
            </a:r>
            <a:r>
              <a:rPr lang="en-ID" sz="2000" dirty="0"/>
              <a:t> di </a:t>
            </a:r>
            <a:r>
              <a:rPr lang="en-ID" sz="2000" dirty="0" err="1"/>
              <a:t>samping</a:t>
            </a:r>
            <a:r>
              <a:rPr lang="en-ID" sz="2000" dirty="0"/>
              <a:t> </a:t>
            </a:r>
            <a:r>
              <a:rPr lang="en-ID" sz="2000" dirty="0" err="1"/>
              <a:t>subjek</a:t>
            </a:r>
            <a:r>
              <a:rPr lang="en-ID" sz="2000" dirty="0"/>
              <a:t>. </a:t>
            </a:r>
            <a:r>
              <a:rPr lang="en-ID" sz="2000" dirty="0" err="1"/>
              <a:t>Predikat</a:t>
            </a:r>
            <a:r>
              <a:rPr lang="en-ID" sz="2000" dirty="0"/>
              <a:t> </a:t>
            </a:r>
            <a:r>
              <a:rPr lang="en-ID" sz="2000" dirty="0" err="1"/>
              <a:t>berfungsi</a:t>
            </a:r>
            <a:r>
              <a:rPr lang="en-ID" sz="2000" dirty="0"/>
              <a:t> </a:t>
            </a:r>
            <a:r>
              <a:rPr lang="en-ID" sz="2000" dirty="0" err="1"/>
              <a:t>menjelaskan</a:t>
            </a:r>
            <a:r>
              <a:rPr lang="en-ID" sz="2000" dirty="0"/>
              <a:t> </a:t>
            </a:r>
            <a:r>
              <a:rPr lang="en-ID" sz="2000" dirty="0" err="1"/>
              <a:t>subjek</a:t>
            </a:r>
            <a:r>
              <a:rPr lang="en-ID" sz="2000" dirty="0"/>
              <a:t>.</a:t>
            </a:r>
            <a:endParaRPr lang="en-US" sz="2000" dirty="0"/>
          </a:p>
          <a:p>
            <a:r>
              <a:rPr lang="en-ID" sz="2000" dirty="0" smtClean="0"/>
              <a:t>Salah </a:t>
            </a:r>
            <a:r>
              <a:rPr lang="en-ID" sz="2000" dirty="0" err="1" smtClean="0"/>
              <a:t>satu</a:t>
            </a:r>
            <a:r>
              <a:rPr lang="en-ID" sz="2000" dirty="0" smtClean="0"/>
              <a:t> </a:t>
            </a:r>
            <a:r>
              <a:rPr lang="en-ID" sz="2000" dirty="0" err="1" smtClean="0"/>
              <a:t>ciri</a:t>
            </a:r>
            <a:r>
              <a:rPr lang="en-ID" sz="2000" dirty="0" smtClean="0"/>
              <a:t> </a:t>
            </a:r>
            <a:r>
              <a:rPr lang="en-ID" sz="2000" dirty="0" err="1"/>
              <a:t>predikat</a:t>
            </a:r>
            <a:r>
              <a:rPr lang="en-ID" sz="2000" dirty="0"/>
              <a:t> </a:t>
            </a:r>
            <a:endParaRPr lang="en-ID" sz="2000" dirty="0" smtClean="0"/>
          </a:p>
          <a:p>
            <a:pPr marL="342900" indent="-342900">
              <a:buFont typeface="+mj-lt"/>
              <a:buAutoNum type="alphaLcPeriod"/>
            </a:pPr>
            <a:r>
              <a:rPr lang="en-ID" sz="2000" dirty="0" err="1" smtClean="0"/>
              <a:t>Jawaban</a:t>
            </a:r>
            <a:r>
              <a:rPr lang="en-ID" sz="2000" dirty="0" smtClean="0"/>
              <a:t> </a:t>
            </a:r>
            <a:r>
              <a:rPr lang="en-ID" sz="2000" dirty="0" err="1"/>
              <a:t>atas</a:t>
            </a:r>
            <a:r>
              <a:rPr lang="en-ID" sz="2000" dirty="0"/>
              <a:t> </a:t>
            </a:r>
            <a:r>
              <a:rPr lang="en-ID" sz="2000" dirty="0" err="1"/>
              <a:t>Pertanyaan</a:t>
            </a:r>
            <a:r>
              <a:rPr lang="en-ID" sz="2000" dirty="0"/>
              <a:t> </a:t>
            </a:r>
            <a:r>
              <a:rPr lang="en-ID" sz="2000" dirty="0" err="1"/>
              <a:t>Mengapa</a:t>
            </a:r>
            <a:r>
              <a:rPr lang="en-ID" sz="2000" dirty="0"/>
              <a:t> </a:t>
            </a:r>
            <a:r>
              <a:rPr lang="en-ID" sz="2000" dirty="0" err="1"/>
              <a:t>atau</a:t>
            </a:r>
            <a:r>
              <a:rPr lang="en-ID" sz="2000" dirty="0"/>
              <a:t> </a:t>
            </a:r>
            <a:r>
              <a:rPr lang="en-ID" sz="2000" dirty="0" err="1" smtClean="0"/>
              <a:t>Bagaimana</a:t>
            </a:r>
            <a:endParaRPr lang="en-ID" sz="2000" dirty="0" smtClean="0"/>
          </a:p>
          <a:p>
            <a:endParaRPr lang="en-ID" sz="2000" dirty="0"/>
          </a:p>
          <a:p>
            <a:r>
              <a:rPr lang="en-ID" sz="2000" dirty="0" err="1"/>
              <a:t>Contoh</a:t>
            </a:r>
            <a:r>
              <a:rPr lang="en-ID" sz="2000" dirty="0"/>
              <a:t> :</a:t>
            </a:r>
            <a:endParaRPr lang="en-US" sz="2000" dirty="0"/>
          </a:p>
          <a:p>
            <a:pPr marL="342900" indent="-342900">
              <a:buFont typeface="Arial" pitchFamily="34" charset="0"/>
              <a:buChar char="•"/>
            </a:pPr>
            <a:r>
              <a:rPr lang="en-ID" sz="2000" dirty="0" err="1" smtClean="0"/>
              <a:t>Gadis</a:t>
            </a:r>
            <a:r>
              <a:rPr lang="en-ID" sz="2000" dirty="0" smtClean="0"/>
              <a:t> </a:t>
            </a:r>
            <a:r>
              <a:rPr lang="en-ID" sz="2000" dirty="0" err="1"/>
              <a:t>itu</a:t>
            </a:r>
            <a:r>
              <a:rPr lang="en-ID" sz="2000" dirty="0"/>
              <a:t> </a:t>
            </a:r>
            <a:r>
              <a:rPr lang="en-ID" sz="2000" dirty="0" err="1"/>
              <a:t>cantik</a:t>
            </a:r>
            <a:r>
              <a:rPr lang="en-ID" sz="2000" dirty="0"/>
              <a:t>.</a:t>
            </a:r>
            <a:endParaRPr lang="en-US" sz="2000" dirty="0"/>
          </a:p>
          <a:p>
            <a:pPr marL="342900" indent="-342900">
              <a:buFont typeface="Arial" pitchFamily="34" charset="0"/>
              <a:buChar char="•"/>
            </a:pPr>
            <a:r>
              <a:rPr lang="en-ID" sz="2000" dirty="0" err="1" smtClean="0"/>
              <a:t>Harga</a:t>
            </a:r>
            <a:r>
              <a:rPr lang="en-ID" sz="2000" dirty="0" smtClean="0"/>
              <a:t> </a:t>
            </a:r>
            <a:r>
              <a:rPr lang="en-ID" sz="2000" dirty="0" err="1"/>
              <a:t>buku</a:t>
            </a:r>
            <a:r>
              <a:rPr lang="en-ID" sz="2000" dirty="0"/>
              <a:t> </a:t>
            </a:r>
            <a:r>
              <a:rPr lang="en-ID" sz="2000" dirty="0" err="1"/>
              <a:t>itu</a:t>
            </a:r>
            <a:r>
              <a:rPr lang="en-ID" sz="2000" dirty="0"/>
              <a:t> </a:t>
            </a:r>
            <a:r>
              <a:rPr lang="en-ID" sz="2000" dirty="0" err="1"/>
              <a:t>sepuluh</a:t>
            </a:r>
            <a:r>
              <a:rPr lang="en-ID" sz="2000" dirty="0"/>
              <a:t> </a:t>
            </a:r>
            <a:r>
              <a:rPr lang="en-ID" sz="2000" dirty="0" err="1"/>
              <a:t>ribu</a:t>
            </a:r>
            <a:r>
              <a:rPr lang="en-ID" sz="2000" dirty="0"/>
              <a:t> rupiah.</a:t>
            </a: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4946716D-A186-4E40-A4C5-D618418F1A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6284" y="5014293"/>
            <a:ext cx="1465944" cy="154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112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21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xit" presetSubtype="2" fill="hold" grpId="1" nodeType="withEffect">
                                  <p:stCondLst>
                                    <p:cond delay="16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14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4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13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xit" presetSubtype="1" fill="hold" grpId="1" nodeType="withEffect">
                                  <p:stCondLst>
                                    <p:cond delay="161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1" fill="hold" grpId="1" nodeType="withEffect">
                                  <p:stCondLst>
                                    <p:cond delay="166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3" dur="11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0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87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15" grpId="0" animBg="1"/>
      <p:bldP spid="15" grpId="1" animBg="1"/>
      <p:bldP spid="16" grpId="0" animBg="1"/>
      <p:bldP spid="16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DFD2908F-FDAA-4909-B251-D0CA84336838}"/>
              </a:ext>
            </a:extLst>
          </p:cNvPr>
          <p:cNvSpPr/>
          <p:nvPr/>
        </p:nvSpPr>
        <p:spPr>
          <a:xfrm>
            <a:off x="7655825" y="-32889"/>
            <a:ext cx="65151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163 w 6096163"/>
              <a:gd name="connsiteY0" fmla="*/ 0 h 6858000"/>
              <a:gd name="connsiteX1" fmla="*/ 6096163 w 6096163"/>
              <a:gd name="connsiteY1" fmla="*/ 0 h 6858000"/>
              <a:gd name="connsiteX2" fmla="*/ 6096163 w 6096163"/>
              <a:gd name="connsiteY2" fmla="*/ 6858000 h 6858000"/>
              <a:gd name="connsiteX3" fmla="*/ 163 w 6096163"/>
              <a:gd name="connsiteY3" fmla="*/ 6858000 h 6858000"/>
              <a:gd name="connsiteX4" fmla="*/ 705013 w 6096163"/>
              <a:gd name="connsiteY4" fmla="*/ 1181100 h 6858000"/>
              <a:gd name="connsiteX5" fmla="*/ 163 w 6096163"/>
              <a:gd name="connsiteY5" fmla="*/ 0 h 6858000"/>
              <a:gd name="connsiteX0" fmla="*/ 74 w 6096074"/>
              <a:gd name="connsiteY0" fmla="*/ 0 h 6858000"/>
              <a:gd name="connsiteX1" fmla="*/ 6096074 w 6096074"/>
              <a:gd name="connsiteY1" fmla="*/ 0 h 6858000"/>
              <a:gd name="connsiteX2" fmla="*/ 6096074 w 6096074"/>
              <a:gd name="connsiteY2" fmla="*/ 6858000 h 6858000"/>
              <a:gd name="connsiteX3" fmla="*/ 74 w 6096074"/>
              <a:gd name="connsiteY3" fmla="*/ 6858000 h 6858000"/>
              <a:gd name="connsiteX4" fmla="*/ 704924 w 6096074"/>
              <a:gd name="connsiteY4" fmla="*/ 1181100 h 6858000"/>
              <a:gd name="connsiteX5" fmla="*/ 74 w 6096074"/>
              <a:gd name="connsiteY5" fmla="*/ 0 h 6858000"/>
              <a:gd name="connsiteX0" fmla="*/ 348598 w 6444598"/>
              <a:gd name="connsiteY0" fmla="*/ 0 h 6858000"/>
              <a:gd name="connsiteX1" fmla="*/ 6444598 w 6444598"/>
              <a:gd name="connsiteY1" fmla="*/ 0 h 6858000"/>
              <a:gd name="connsiteX2" fmla="*/ 6444598 w 6444598"/>
              <a:gd name="connsiteY2" fmla="*/ 6858000 h 6858000"/>
              <a:gd name="connsiteX3" fmla="*/ 348598 w 6444598"/>
              <a:gd name="connsiteY3" fmla="*/ 6858000 h 6858000"/>
              <a:gd name="connsiteX4" fmla="*/ 634348 w 6444598"/>
              <a:gd name="connsiteY4" fmla="*/ 3676650 h 6858000"/>
              <a:gd name="connsiteX5" fmla="*/ 1053448 w 6444598"/>
              <a:gd name="connsiteY5" fmla="*/ 1181100 h 6858000"/>
              <a:gd name="connsiteX6" fmla="*/ 348598 w 6444598"/>
              <a:gd name="connsiteY6" fmla="*/ 0 h 6858000"/>
              <a:gd name="connsiteX0" fmla="*/ 348598 w 6444598"/>
              <a:gd name="connsiteY0" fmla="*/ 0 h 6858000"/>
              <a:gd name="connsiteX1" fmla="*/ 6444598 w 6444598"/>
              <a:gd name="connsiteY1" fmla="*/ 0 h 6858000"/>
              <a:gd name="connsiteX2" fmla="*/ 6444598 w 6444598"/>
              <a:gd name="connsiteY2" fmla="*/ 6858000 h 6858000"/>
              <a:gd name="connsiteX3" fmla="*/ 348598 w 6444598"/>
              <a:gd name="connsiteY3" fmla="*/ 6858000 h 6858000"/>
              <a:gd name="connsiteX4" fmla="*/ 634348 w 6444598"/>
              <a:gd name="connsiteY4" fmla="*/ 3676650 h 6858000"/>
              <a:gd name="connsiteX5" fmla="*/ 1053448 w 6444598"/>
              <a:gd name="connsiteY5" fmla="*/ 1181100 h 6858000"/>
              <a:gd name="connsiteX6" fmla="*/ 348598 w 6444598"/>
              <a:gd name="connsiteY6" fmla="*/ 0 h 6858000"/>
              <a:gd name="connsiteX0" fmla="*/ 362752 w 6458752"/>
              <a:gd name="connsiteY0" fmla="*/ 0 h 6858000"/>
              <a:gd name="connsiteX1" fmla="*/ 6458752 w 6458752"/>
              <a:gd name="connsiteY1" fmla="*/ 0 h 6858000"/>
              <a:gd name="connsiteX2" fmla="*/ 6458752 w 6458752"/>
              <a:gd name="connsiteY2" fmla="*/ 6858000 h 6858000"/>
              <a:gd name="connsiteX3" fmla="*/ 362752 w 6458752"/>
              <a:gd name="connsiteY3" fmla="*/ 6858000 h 6858000"/>
              <a:gd name="connsiteX4" fmla="*/ 648502 w 6458752"/>
              <a:gd name="connsiteY4" fmla="*/ 3676650 h 6858000"/>
              <a:gd name="connsiteX5" fmla="*/ 1067602 w 6458752"/>
              <a:gd name="connsiteY5" fmla="*/ 1181100 h 6858000"/>
              <a:gd name="connsiteX6" fmla="*/ 362752 w 6458752"/>
              <a:gd name="connsiteY6" fmla="*/ 0 h 6858000"/>
              <a:gd name="connsiteX0" fmla="*/ 362752 w 6458752"/>
              <a:gd name="connsiteY0" fmla="*/ 0 h 6858000"/>
              <a:gd name="connsiteX1" fmla="*/ 6458752 w 6458752"/>
              <a:gd name="connsiteY1" fmla="*/ 0 h 6858000"/>
              <a:gd name="connsiteX2" fmla="*/ 6458752 w 6458752"/>
              <a:gd name="connsiteY2" fmla="*/ 6858000 h 6858000"/>
              <a:gd name="connsiteX3" fmla="*/ 362752 w 6458752"/>
              <a:gd name="connsiteY3" fmla="*/ 6858000 h 6858000"/>
              <a:gd name="connsiteX4" fmla="*/ 648502 w 6458752"/>
              <a:gd name="connsiteY4" fmla="*/ 3676650 h 6858000"/>
              <a:gd name="connsiteX5" fmla="*/ 896152 w 6458752"/>
              <a:gd name="connsiteY5" fmla="*/ 1314450 h 6858000"/>
              <a:gd name="connsiteX6" fmla="*/ 362752 w 6458752"/>
              <a:gd name="connsiteY6" fmla="*/ 0 h 6858000"/>
              <a:gd name="connsiteX0" fmla="*/ 362752 w 6458752"/>
              <a:gd name="connsiteY0" fmla="*/ 0 h 6858000"/>
              <a:gd name="connsiteX1" fmla="*/ 6458752 w 6458752"/>
              <a:gd name="connsiteY1" fmla="*/ 0 h 6858000"/>
              <a:gd name="connsiteX2" fmla="*/ 6458752 w 6458752"/>
              <a:gd name="connsiteY2" fmla="*/ 6858000 h 6858000"/>
              <a:gd name="connsiteX3" fmla="*/ 362752 w 6458752"/>
              <a:gd name="connsiteY3" fmla="*/ 6858000 h 6858000"/>
              <a:gd name="connsiteX4" fmla="*/ 648502 w 6458752"/>
              <a:gd name="connsiteY4" fmla="*/ 3676650 h 6858000"/>
              <a:gd name="connsiteX5" fmla="*/ 762802 w 6458752"/>
              <a:gd name="connsiteY5" fmla="*/ 1485900 h 6858000"/>
              <a:gd name="connsiteX6" fmla="*/ 362752 w 6458752"/>
              <a:gd name="connsiteY6" fmla="*/ 0 h 6858000"/>
              <a:gd name="connsiteX0" fmla="*/ 362752 w 6458752"/>
              <a:gd name="connsiteY0" fmla="*/ 0 h 6858000"/>
              <a:gd name="connsiteX1" fmla="*/ 6458752 w 6458752"/>
              <a:gd name="connsiteY1" fmla="*/ 0 h 6858000"/>
              <a:gd name="connsiteX2" fmla="*/ 6458752 w 6458752"/>
              <a:gd name="connsiteY2" fmla="*/ 6858000 h 6858000"/>
              <a:gd name="connsiteX3" fmla="*/ 362752 w 6458752"/>
              <a:gd name="connsiteY3" fmla="*/ 6858000 h 6858000"/>
              <a:gd name="connsiteX4" fmla="*/ 648502 w 6458752"/>
              <a:gd name="connsiteY4" fmla="*/ 3676650 h 6858000"/>
              <a:gd name="connsiteX5" fmla="*/ 762802 w 6458752"/>
              <a:gd name="connsiteY5" fmla="*/ 1485900 h 6858000"/>
              <a:gd name="connsiteX6" fmla="*/ 362752 w 6458752"/>
              <a:gd name="connsiteY6" fmla="*/ 0 h 6858000"/>
              <a:gd name="connsiteX0" fmla="*/ 362752 w 6458752"/>
              <a:gd name="connsiteY0" fmla="*/ 0 h 6858000"/>
              <a:gd name="connsiteX1" fmla="*/ 6458752 w 6458752"/>
              <a:gd name="connsiteY1" fmla="*/ 0 h 6858000"/>
              <a:gd name="connsiteX2" fmla="*/ 6458752 w 6458752"/>
              <a:gd name="connsiteY2" fmla="*/ 6858000 h 6858000"/>
              <a:gd name="connsiteX3" fmla="*/ 362752 w 6458752"/>
              <a:gd name="connsiteY3" fmla="*/ 6858000 h 6858000"/>
              <a:gd name="connsiteX4" fmla="*/ 648502 w 6458752"/>
              <a:gd name="connsiteY4" fmla="*/ 3676650 h 6858000"/>
              <a:gd name="connsiteX5" fmla="*/ 762802 w 6458752"/>
              <a:gd name="connsiteY5" fmla="*/ 1485900 h 6858000"/>
              <a:gd name="connsiteX6" fmla="*/ 362752 w 6458752"/>
              <a:gd name="connsiteY6" fmla="*/ 0 h 6858000"/>
              <a:gd name="connsiteX0" fmla="*/ 362752 w 6458752"/>
              <a:gd name="connsiteY0" fmla="*/ 0 h 6858000"/>
              <a:gd name="connsiteX1" fmla="*/ 6458752 w 6458752"/>
              <a:gd name="connsiteY1" fmla="*/ 0 h 6858000"/>
              <a:gd name="connsiteX2" fmla="*/ 6458752 w 6458752"/>
              <a:gd name="connsiteY2" fmla="*/ 6858000 h 6858000"/>
              <a:gd name="connsiteX3" fmla="*/ 362752 w 6458752"/>
              <a:gd name="connsiteY3" fmla="*/ 6858000 h 6858000"/>
              <a:gd name="connsiteX4" fmla="*/ 648502 w 6458752"/>
              <a:gd name="connsiteY4" fmla="*/ 3676650 h 6858000"/>
              <a:gd name="connsiteX5" fmla="*/ 762802 w 6458752"/>
              <a:gd name="connsiteY5" fmla="*/ 1485900 h 6858000"/>
              <a:gd name="connsiteX6" fmla="*/ 362752 w 6458752"/>
              <a:gd name="connsiteY6" fmla="*/ 0 h 6858000"/>
              <a:gd name="connsiteX0" fmla="*/ 362752 w 6458752"/>
              <a:gd name="connsiteY0" fmla="*/ 0 h 6858000"/>
              <a:gd name="connsiteX1" fmla="*/ 6458752 w 6458752"/>
              <a:gd name="connsiteY1" fmla="*/ 0 h 6858000"/>
              <a:gd name="connsiteX2" fmla="*/ 6458752 w 6458752"/>
              <a:gd name="connsiteY2" fmla="*/ 6858000 h 6858000"/>
              <a:gd name="connsiteX3" fmla="*/ 362752 w 6458752"/>
              <a:gd name="connsiteY3" fmla="*/ 6858000 h 6858000"/>
              <a:gd name="connsiteX4" fmla="*/ 648502 w 6458752"/>
              <a:gd name="connsiteY4" fmla="*/ 3676650 h 6858000"/>
              <a:gd name="connsiteX5" fmla="*/ 762802 w 6458752"/>
              <a:gd name="connsiteY5" fmla="*/ 1485900 h 6858000"/>
              <a:gd name="connsiteX6" fmla="*/ 362752 w 6458752"/>
              <a:gd name="connsiteY6" fmla="*/ 0 h 6858000"/>
              <a:gd name="connsiteX0" fmla="*/ 362752 w 6458752"/>
              <a:gd name="connsiteY0" fmla="*/ 0 h 6858000"/>
              <a:gd name="connsiteX1" fmla="*/ 6458752 w 6458752"/>
              <a:gd name="connsiteY1" fmla="*/ 0 h 6858000"/>
              <a:gd name="connsiteX2" fmla="*/ 6458752 w 6458752"/>
              <a:gd name="connsiteY2" fmla="*/ 6858000 h 6858000"/>
              <a:gd name="connsiteX3" fmla="*/ 362752 w 6458752"/>
              <a:gd name="connsiteY3" fmla="*/ 6858000 h 6858000"/>
              <a:gd name="connsiteX4" fmla="*/ 648502 w 6458752"/>
              <a:gd name="connsiteY4" fmla="*/ 3676650 h 6858000"/>
              <a:gd name="connsiteX5" fmla="*/ 762802 w 6458752"/>
              <a:gd name="connsiteY5" fmla="*/ 1485900 h 6858000"/>
              <a:gd name="connsiteX6" fmla="*/ 362752 w 6458752"/>
              <a:gd name="connsiteY6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285750 w 6096000"/>
              <a:gd name="connsiteY4" fmla="*/ 3676650 h 6858000"/>
              <a:gd name="connsiteX5" fmla="*/ 400050 w 6096000"/>
              <a:gd name="connsiteY5" fmla="*/ 1485900 h 6858000"/>
              <a:gd name="connsiteX6" fmla="*/ 0 w 6096000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ubicBezTo>
                  <a:pt x="1120775" y="5565775"/>
                  <a:pt x="92075" y="4603750"/>
                  <a:pt x="285750" y="3676650"/>
                </a:cubicBezTo>
                <a:cubicBezTo>
                  <a:pt x="498475" y="2749550"/>
                  <a:pt x="746125" y="2251075"/>
                  <a:pt x="400050" y="1485900"/>
                </a:cubicBezTo>
                <a:cubicBezTo>
                  <a:pt x="38100" y="762000"/>
                  <a:pt x="57150" y="628650"/>
                  <a:pt x="0" y="0"/>
                </a:cubicBezTo>
                <a:close/>
              </a:path>
            </a:pathLst>
          </a:custGeom>
          <a:solidFill>
            <a:srgbClr val="D8E1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97BC06AC-C7BC-4AAC-BFE6-47AE48D6F429}"/>
              </a:ext>
            </a:extLst>
          </p:cNvPr>
          <p:cNvSpPr/>
          <p:nvPr/>
        </p:nvSpPr>
        <p:spPr>
          <a:xfrm flipH="1">
            <a:off x="5454778" y="-438150"/>
            <a:ext cx="1331591" cy="8172450"/>
          </a:xfrm>
          <a:custGeom>
            <a:avLst/>
            <a:gdLst>
              <a:gd name="connsiteX0" fmla="*/ 0 w 1469456"/>
              <a:gd name="connsiteY0" fmla="*/ 0 h 8153400"/>
              <a:gd name="connsiteX1" fmla="*/ 1466850 w 1469456"/>
              <a:gd name="connsiteY1" fmla="*/ 1543050 h 8153400"/>
              <a:gd name="connsiteX2" fmla="*/ 381000 w 1469456"/>
              <a:gd name="connsiteY2" fmla="*/ 2266950 h 8153400"/>
              <a:gd name="connsiteX3" fmla="*/ 1276350 w 1469456"/>
              <a:gd name="connsiteY3" fmla="*/ 4476750 h 8153400"/>
              <a:gd name="connsiteX4" fmla="*/ 323850 w 1469456"/>
              <a:gd name="connsiteY4" fmla="*/ 6210300 h 8153400"/>
              <a:gd name="connsiteX5" fmla="*/ 1390650 w 1469456"/>
              <a:gd name="connsiteY5" fmla="*/ 8153400 h 8153400"/>
              <a:gd name="connsiteX0" fmla="*/ 0 w 1469660"/>
              <a:gd name="connsiteY0" fmla="*/ 0 h 8153400"/>
              <a:gd name="connsiteX1" fmla="*/ 1466850 w 1469660"/>
              <a:gd name="connsiteY1" fmla="*/ 1543050 h 8153400"/>
              <a:gd name="connsiteX2" fmla="*/ 381000 w 1469660"/>
              <a:gd name="connsiteY2" fmla="*/ 2266950 h 8153400"/>
              <a:gd name="connsiteX3" fmla="*/ 764606 w 1469660"/>
              <a:gd name="connsiteY3" fmla="*/ 3143250 h 8153400"/>
              <a:gd name="connsiteX4" fmla="*/ 1276350 w 1469660"/>
              <a:gd name="connsiteY4" fmla="*/ 4476750 h 8153400"/>
              <a:gd name="connsiteX5" fmla="*/ 323850 w 1469660"/>
              <a:gd name="connsiteY5" fmla="*/ 6210300 h 8153400"/>
              <a:gd name="connsiteX6" fmla="*/ 1390650 w 1469660"/>
              <a:gd name="connsiteY6" fmla="*/ 8153400 h 8153400"/>
              <a:gd name="connsiteX0" fmla="*/ 0 w 1390650"/>
              <a:gd name="connsiteY0" fmla="*/ 0 h 8153400"/>
              <a:gd name="connsiteX1" fmla="*/ 971550 w 1390650"/>
              <a:gd name="connsiteY1" fmla="*/ 1200150 h 8153400"/>
              <a:gd name="connsiteX2" fmla="*/ 381000 w 1390650"/>
              <a:gd name="connsiteY2" fmla="*/ 2266950 h 8153400"/>
              <a:gd name="connsiteX3" fmla="*/ 764606 w 1390650"/>
              <a:gd name="connsiteY3" fmla="*/ 3143250 h 8153400"/>
              <a:gd name="connsiteX4" fmla="*/ 1276350 w 1390650"/>
              <a:gd name="connsiteY4" fmla="*/ 4476750 h 8153400"/>
              <a:gd name="connsiteX5" fmla="*/ 323850 w 1390650"/>
              <a:gd name="connsiteY5" fmla="*/ 6210300 h 8153400"/>
              <a:gd name="connsiteX6" fmla="*/ 1390650 w 1390650"/>
              <a:gd name="connsiteY6" fmla="*/ 8153400 h 8153400"/>
              <a:gd name="connsiteX0" fmla="*/ 343199 w 1067099"/>
              <a:gd name="connsiteY0" fmla="*/ 0 h 8020050"/>
              <a:gd name="connsiteX1" fmla="*/ 647999 w 1067099"/>
              <a:gd name="connsiteY1" fmla="*/ 1066800 h 8020050"/>
              <a:gd name="connsiteX2" fmla="*/ 57449 w 1067099"/>
              <a:gd name="connsiteY2" fmla="*/ 2133600 h 8020050"/>
              <a:gd name="connsiteX3" fmla="*/ 441055 w 1067099"/>
              <a:gd name="connsiteY3" fmla="*/ 3009900 h 8020050"/>
              <a:gd name="connsiteX4" fmla="*/ 952799 w 1067099"/>
              <a:gd name="connsiteY4" fmla="*/ 4343400 h 8020050"/>
              <a:gd name="connsiteX5" fmla="*/ 299 w 1067099"/>
              <a:gd name="connsiteY5" fmla="*/ 6076950 h 8020050"/>
              <a:gd name="connsiteX6" fmla="*/ 1067099 w 1067099"/>
              <a:gd name="connsiteY6" fmla="*/ 8020050 h 8020050"/>
              <a:gd name="connsiteX0" fmla="*/ 343199 w 1067099"/>
              <a:gd name="connsiteY0" fmla="*/ 0 h 8020050"/>
              <a:gd name="connsiteX1" fmla="*/ 857549 w 1067099"/>
              <a:gd name="connsiteY1" fmla="*/ 1104900 h 8020050"/>
              <a:gd name="connsiteX2" fmla="*/ 57449 w 1067099"/>
              <a:gd name="connsiteY2" fmla="*/ 2133600 h 8020050"/>
              <a:gd name="connsiteX3" fmla="*/ 441055 w 1067099"/>
              <a:gd name="connsiteY3" fmla="*/ 3009900 h 8020050"/>
              <a:gd name="connsiteX4" fmla="*/ 952799 w 1067099"/>
              <a:gd name="connsiteY4" fmla="*/ 4343400 h 8020050"/>
              <a:gd name="connsiteX5" fmla="*/ 299 w 1067099"/>
              <a:gd name="connsiteY5" fmla="*/ 6076950 h 8020050"/>
              <a:gd name="connsiteX6" fmla="*/ 1067099 w 1067099"/>
              <a:gd name="connsiteY6" fmla="*/ 8020050 h 8020050"/>
              <a:gd name="connsiteX0" fmla="*/ 343199 w 1112990"/>
              <a:gd name="connsiteY0" fmla="*/ 0 h 8020050"/>
              <a:gd name="connsiteX1" fmla="*/ 857549 w 1112990"/>
              <a:gd name="connsiteY1" fmla="*/ 1104900 h 8020050"/>
              <a:gd name="connsiteX2" fmla="*/ 57449 w 1112990"/>
              <a:gd name="connsiteY2" fmla="*/ 2133600 h 8020050"/>
              <a:gd name="connsiteX3" fmla="*/ 441055 w 1112990"/>
              <a:gd name="connsiteY3" fmla="*/ 3009900 h 8020050"/>
              <a:gd name="connsiteX4" fmla="*/ 952799 w 1112990"/>
              <a:gd name="connsiteY4" fmla="*/ 4343400 h 8020050"/>
              <a:gd name="connsiteX5" fmla="*/ 299 w 1112990"/>
              <a:gd name="connsiteY5" fmla="*/ 6076950 h 8020050"/>
              <a:gd name="connsiteX6" fmla="*/ 1067099 w 1112990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8675 w 1172575"/>
              <a:gd name="connsiteY0" fmla="*/ 0 h 8020050"/>
              <a:gd name="connsiteX1" fmla="*/ 963025 w 1172575"/>
              <a:gd name="connsiteY1" fmla="*/ 1104900 h 8020050"/>
              <a:gd name="connsiteX2" fmla="*/ 10525 w 1172575"/>
              <a:gd name="connsiteY2" fmla="*/ 1924050 h 8020050"/>
              <a:gd name="connsiteX3" fmla="*/ 546531 w 1172575"/>
              <a:gd name="connsiteY3" fmla="*/ 3009900 h 8020050"/>
              <a:gd name="connsiteX4" fmla="*/ 1058275 w 1172575"/>
              <a:gd name="connsiteY4" fmla="*/ 4343400 h 8020050"/>
              <a:gd name="connsiteX5" fmla="*/ 105775 w 1172575"/>
              <a:gd name="connsiteY5" fmla="*/ 6076950 h 8020050"/>
              <a:gd name="connsiteX6" fmla="*/ 1172575 w 1172575"/>
              <a:gd name="connsiteY6" fmla="*/ 8020050 h 8020050"/>
              <a:gd name="connsiteX0" fmla="*/ 448675 w 1172575"/>
              <a:gd name="connsiteY0" fmla="*/ 0 h 8020050"/>
              <a:gd name="connsiteX1" fmla="*/ 963025 w 1172575"/>
              <a:gd name="connsiteY1" fmla="*/ 1104900 h 8020050"/>
              <a:gd name="connsiteX2" fmla="*/ 10525 w 1172575"/>
              <a:gd name="connsiteY2" fmla="*/ 1924050 h 8020050"/>
              <a:gd name="connsiteX3" fmla="*/ 546531 w 1172575"/>
              <a:gd name="connsiteY3" fmla="*/ 3009900 h 8020050"/>
              <a:gd name="connsiteX4" fmla="*/ 1058275 w 1172575"/>
              <a:gd name="connsiteY4" fmla="*/ 4343400 h 8020050"/>
              <a:gd name="connsiteX5" fmla="*/ 105775 w 1172575"/>
              <a:gd name="connsiteY5" fmla="*/ 6076950 h 8020050"/>
              <a:gd name="connsiteX6" fmla="*/ 1172575 w 1172575"/>
              <a:gd name="connsiteY6" fmla="*/ 8020050 h 8020050"/>
              <a:gd name="connsiteX0" fmla="*/ 449869 w 1173769"/>
              <a:gd name="connsiteY0" fmla="*/ 0 h 8020050"/>
              <a:gd name="connsiteX1" fmla="*/ 964219 w 1173769"/>
              <a:gd name="connsiteY1" fmla="*/ 1104900 h 8020050"/>
              <a:gd name="connsiteX2" fmla="*/ 11719 w 1173769"/>
              <a:gd name="connsiteY2" fmla="*/ 1924050 h 8020050"/>
              <a:gd name="connsiteX3" fmla="*/ 547725 w 1173769"/>
              <a:gd name="connsiteY3" fmla="*/ 3009900 h 8020050"/>
              <a:gd name="connsiteX4" fmla="*/ 1059469 w 1173769"/>
              <a:gd name="connsiteY4" fmla="*/ 4343400 h 8020050"/>
              <a:gd name="connsiteX5" fmla="*/ 106969 w 1173769"/>
              <a:gd name="connsiteY5" fmla="*/ 6076950 h 8020050"/>
              <a:gd name="connsiteX6" fmla="*/ 1173769 w 1173769"/>
              <a:gd name="connsiteY6" fmla="*/ 8020050 h 8020050"/>
              <a:gd name="connsiteX0" fmla="*/ 449869 w 1173769"/>
              <a:gd name="connsiteY0" fmla="*/ 0 h 8020050"/>
              <a:gd name="connsiteX1" fmla="*/ 964219 w 1173769"/>
              <a:gd name="connsiteY1" fmla="*/ 1104900 h 8020050"/>
              <a:gd name="connsiteX2" fmla="*/ 11719 w 1173769"/>
              <a:gd name="connsiteY2" fmla="*/ 1924050 h 8020050"/>
              <a:gd name="connsiteX3" fmla="*/ 547725 w 1173769"/>
              <a:gd name="connsiteY3" fmla="*/ 3009900 h 8020050"/>
              <a:gd name="connsiteX4" fmla="*/ 1059469 w 1173769"/>
              <a:gd name="connsiteY4" fmla="*/ 4343400 h 8020050"/>
              <a:gd name="connsiteX5" fmla="*/ 106969 w 1173769"/>
              <a:gd name="connsiteY5" fmla="*/ 6076950 h 8020050"/>
              <a:gd name="connsiteX6" fmla="*/ 1173769 w 1173769"/>
              <a:gd name="connsiteY6" fmla="*/ 8020050 h 8020050"/>
              <a:gd name="connsiteX0" fmla="*/ 449869 w 1173769"/>
              <a:gd name="connsiteY0" fmla="*/ 0 h 8020050"/>
              <a:gd name="connsiteX1" fmla="*/ 964219 w 1173769"/>
              <a:gd name="connsiteY1" fmla="*/ 1104900 h 8020050"/>
              <a:gd name="connsiteX2" fmla="*/ 11719 w 1173769"/>
              <a:gd name="connsiteY2" fmla="*/ 1924050 h 8020050"/>
              <a:gd name="connsiteX3" fmla="*/ 547725 w 1173769"/>
              <a:gd name="connsiteY3" fmla="*/ 3009900 h 8020050"/>
              <a:gd name="connsiteX4" fmla="*/ 1059469 w 1173769"/>
              <a:gd name="connsiteY4" fmla="*/ 4343400 h 8020050"/>
              <a:gd name="connsiteX5" fmla="*/ 106969 w 1173769"/>
              <a:gd name="connsiteY5" fmla="*/ 6076950 h 8020050"/>
              <a:gd name="connsiteX6" fmla="*/ 1173769 w 1173769"/>
              <a:gd name="connsiteY6" fmla="*/ 8020050 h 8020050"/>
              <a:gd name="connsiteX0" fmla="*/ 1002319 w 1342543"/>
              <a:gd name="connsiteY0" fmla="*/ 0 h 8172450"/>
              <a:gd name="connsiteX1" fmla="*/ 964219 w 1342543"/>
              <a:gd name="connsiteY1" fmla="*/ 1257300 h 8172450"/>
              <a:gd name="connsiteX2" fmla="*/ 11719 w 1342543"/>
              <a:gd name="connsiteY2" fmla="*/ 2076450 h 8172450"/>
              <a:gd name="connsiteX3" fmla="*/ 547725 w 1342543"/>
              <a:gd name="connsiteY3" fmla="*/ 3162300 h 8172450"/>
              <a:gd name="connsiteX4" fmla="*/ 1059469 w 1342543"/>
              <a:gd name="connsiteY4" fmla="*/ 4495800 h 8172450"/>
              <a:gd name="connsiteX5" fmla="*/ 106969 w 1342543"/>
              <a:gd name="connsiteY5" fmla="*/ 6229350 h 8172450"/>
              <a:gd name="connsiteX6" fmla="*/ 1173769 w 1342543"/>
              <a:gd name="connsiteY6" fmla="*/ 8172450 h 8172450"/>
              <a:gd name="connsiteX0" fmla="*/ 1002319 w 1342543"/>
              <a:gd name="connsiteY0" fmla="*/ 0 h 8172450"/>
              <a:gd name="connsiteX1" fmla="*/ 964219 w 1342543"/>
              <a:gd name="connsiteY1" fmla="*/ 1257300 h 8172450"/>
              <a:gd name="connsiteX2" fmla="*/ 11719 w 1342543"/>
              <a:gd name="connsiteY2" fmla="*/ 2076450 h 8172450"/>
              <a:gd name="connsiteX3" fmla="*/ 547725 w 1342543"/>
              <a:gd name="connsiteY3" fmla="*/ 3162300 h 8172450"/>
              <a:gd name="connsiteX4" fmla="*/ 1059469 w 1342543"/>
              <a:gd name="connsiteY4" fmla="*/ 4495800 h 8172450"/>
              <a:gd name="connsiteX5" fmla="*/ 106969 w 1342543"/>
              <a:gd name="connsiteY5" fmla="*/ 6229350 h 8172450"/>
              <a:gd name="connsiteX6" fmla="*/ 1173769 w 1342543"/>
              <a:gd name="connsiteY6" fmla="*/ 8172450 h 8172450"/>
              <a:gd name="connsiteX0" fmla="*/ 1002319 w 1417865"/>
              <a:gd name="connsiteY0" fmla="*/ 0 h 8172450"/>
              <a:gd name="connsiteX1" fmla="*/ 964219 w 1417865"/>
              <a:gd name="connsiteY1" fmla="*/ 1257300 h 8172450"/>
              <a:gd name="connsiteX2" fmla="*/ 11719 w 1417865"/>
              <a:gd name="connsiteY2" fmla="*/ 2076450 h 8172450"/>
              <a:gd name="connsiteX3" fmla="*/ 547725 w 1417865"/>
              <a:gd name="connsiteY3" fmla="*/ 3162300 h 8172450"/>
              <a:gd name="connsiteX4" fmla="*/ 1059469 w 1417865"/>
              <a:gd name="connsiteY4" fmla="*/ 4495800 h 8172450"/>
              <a:gd name="connsiteX5" fmla="*/ 106969 w 1417865"/>
              <a:gd name="connsiteY5" fmla="*/ 6229350 h 8172450"/>
              <a:gd name="connsiteX6" fmla="*/ 1173769 w 1417865"/>
              <a:gd name="connsiteY6" fmla="*/ 8172450 h 8172450"/>
              <a:gd name="connsiteX0" fmla="*/ 1002319 w 1342543"/>
              <a:gd name="connsiteY0" fmla="*/ 0 h 8172450"/>
              <a:gd name="connsiteX1" fmla="*/ 964219 w 1342543"/>
              <a:gd name="connsiteY1" fmla="*/ 1257300 h 8172450"/>
              <a:gd name="connsiteX2" fmla="*/ 11719 w 1342543"/>
              <a:gd name="connsiteY2" fmla="*/ 2076450 h 8172450"/>
              <a:gd name="connsiteX3" fmla="*/ 547725 w 1342543"/>
              <a:gd name="connsiteY3" fmla="*/ 3162300 h 8172450"/>
              <a:gd name="connsiteX4" fmla="*/ 1059469 w 1342543"/>
              <a:gd name="connsiteY4" fmla="*/ 4495800 h 8172450"/>
              <a:gd name="connsiteX5" fmla="*/ 106969 w 1342543"/>
              <a:gd name="connsiteY5" fmla="*/ 6229350 h 8172450"/>
              <a:gd name="connsiteX6" fmla="*/ 1173769 w 1342543"/>
              <a:gd name="connsiteY6" fmla="*/ 8172450 h 8172450"/>
              <a:gd name="connsiteX0" fmla="*/ 992350 w 1332574"/>
              <a:gd name="connsiteY0" fmla="*/ 0 h 8172450"/>
              <a:gd name="connsiteX1" fmla="*/ 954250 w 1332574"/>
              <a:gd name="connsiteY1" fmla="*/ 1257300 h 8172450"/>
              <a:gd name="connsiteX2" fmla="*/ 1750 w 1332574"/>
              <a:gd name="connsiteY2" fmla="*/ 2076450 h 8172450"/>
              <a:gd name="connsiteX3" fmla="*/ 537756 w 1332574"/>
              <a:gd name="connsiteY3" fmla="*/ 3162300 h 8172450"/>
              <a:gd name="connsiteX4" fmla="*/ 1049500 w 1332574"/>
              <a:gd name="connsiteY4" fmla="*/ 4495800 h 8172450"/>
              <a:gd name="connsiteX5" fmla="*/ 97000 w 1332574"/>
              <a:gd name="connsiteY5" fmla="*/ 6229350 h 8172450"/>
              <a:gd name="connsiteX6" fmla="*/ 1163800 w 1332574"/>
              <a:gd name="connsiteY6" fmla="*/ 8172450 h 8172450"/>
              <a:gd name="connsiteX0" fmla="*/ 895692 w 1223546"/>
              <a:gd name="connsiteY0" fmla="*/ 0 h 8172450"/>
              <a:gd name="connsiteX1" fmla="*/ 857592 w 1223546"/>
              <a:gd name="connsiteY1" fmla="*/ 1257300 h 8172450"/>
              <a:gd name="connsiteX2" fmla="*/ 209892 w 1223546"/>
              <a:gd name="connsiteY2" fmla="*/ 2114550 h 8172450"/>
              <a:gd name="connsiteX3" fmla="*/ 441098 w 1223546"/>
              <a:gd name="connsiteY3" fmla="*/ 3162300 h 8172450"/>
              <a:gd name="connsiteX4" fmla="*/ 952842 w 1223546"/>
              <a:gd name="connsiteY4" fmla="*/ 4495800 h 8172450"/>
              <a:gd name="connsiteX5" fmla="*/ 342 w 1223546"/>
              <a:gd name="connsiteY5" fmla="*/ 6229350 h 8172450"/>
              <a:gd name="connsiteX6" fmla="*/ 1067142 w 1223546"/>
              <a:gd name="connsiteY6" fmla="*/ 8172450 h 8172450"/>
              <a:gd name="connsiteX0" fmla="*/ 895658 w 1223512"/>
              <a:gd name="connsiteY0" fmla="*/ 0 h 8172450"/>
              <a:gd name="connsiteX1" fmla="*/ 857558 w 1223512"/>
              <a:gd name="connsiteY1" fmla="*/ 1257300 h 8172450"/>
              <a:gd name="connsiteX2" fmla="*/ 209858 w 1223512"/>
              <a:gd name="connsiteY2" fmla="*/ 2114550 h 8172450"/>
              <a:gd name="connsiteX3" fmla="*/ 593464 w 1223512"/>
              <a:gd name="connsiteY3" fmla="*/ 3219450 h 8172450"/>
              <a:gd name="connsiteX4" fmla="*/ 952808 w 1223512"/>
              <a:gd name="connsiteY4" fmla="*/ 4495800 h 8172450"/>
              <a:gd name="connsiteX5" fmla="*/ 308 w 1223512"/>
              <a:gd name="connsiteY5" fmla="*/ 6229350 h 8172450"/>
              <a:gd name="connsiteX6" fmla="*/ 1067108 w 1223512"/>
              <a:gd name="connsiteY6" fmla="*/ 8172450 h 8172450"/>
              <a:gd name="connsiteX0" fmla="*/ 895658 w 1223512"/>
              <a:gd name="connsiteY0" fmla="*/ 0 h 8172450"/>
              <a:gd name="connsiteX1" fmla="*/ 857558 w 1223512"/>
              <a:gd name="connsiteY1" fmla="*/ 1257300 h 8172450"/>
              <a:gd name="connsiteX2" fmla="*/ 209858 w 1223512"/>
              <a:gd name="connsiteY2" fmla="*/ 2114550 h 8172450"/>
              <a:gd name="connsiteX3" fmla="*/ 593464 w 1223512"/>
              <a:gd name="connsiteY3" fmla="*/ 3219450 h 8172450"/>
              <a:gd name="connsiteX4" fmla="*/ 952808 w 1223512"/>
              <a:gd name="connsiteY4" fmla="*/ 4495800 h 8172450"/>
              <a:gd name="connsiteX5" fmla="*/ 308 w 1223512"/>
              <a:gd name="connsiteY5" fmla="*/ 6229350 h 8172450"/>
              <a:gd name="connsiteX6" fmla="*/ 1067108 w 1223512"/>
              <a:gd name="connsiteY6" fmla="*/ 8172450 h 8172450"/>
              <a:gd name="connsiteX0" fmla="*/ 895658 w 1273181"/>
              <a:gd name="connsiteY0" fmla="*/ 0 h 8172450"/>
              <a:gd name="connsiteX1" fmla="*/ 857558 w 1273181"/>
              <a:gd name="connsiteY1" fmla="*/ 1257300 h 8172450"/>
              <a:gd name="connsiteX2" fmla="*/ 209858 w 1273181"/>
              <a:gd name="connsiteY2" fmla="*/ 2114550 h 8172450"/>
              <a:gd name="connsiteX3" fmla="*/ 593464 w 1273181"/>
              <a:gd name="connsiteY3" fmla="*/ 3219450 h 8172450"/>
              <a:gd name="connsiteX4" fmla="*/ 952808 w 1273181"/>
              <a:gd name="connsiteY4" fmla="*/ 4495800 h 8172450"/>
              <a:gd name="connsiteX5" fmla="*/ 308 w 1273181"/>
              <a:gd name="connsiteY5" fmla="*/ 6229350 h 8172450"/>
              <a:gd name="connsiteX6" fmla="*/ 1067108 w 1273181"/>
              <a:gd name="connsiteY6" fmla="*/ 8172450 h 8172450"/>
              <a:gd name="connsiteX0" fmla="*/ 895658 w 1331591"/>
              <a:gd name="connsiteY0" fmla="*/ 0 h 8172450"/>
              <a:gd name="connsiteX1" fmla="*/ 857558 w 1331591"/>
              <a:gd name="connsiteY1" fmla="*/ 1257300 h 8172450"/>
              <a:gd name="connsiteX2" fmla="*/ 209858 w 1331591"/>
              <a:gd name="connsiteY2" fmla="*/ 2114550 h 8172450"/>
              <a:gd name="connsiteX3" fmla="*/ 593464 w 1331591"/>
              <a:gd name="connsiteY3" fmla="*/ 3219450 h 8172450"/>
              <a:gd name="connsiteX4" fmla="*/ 952808 w 1331591"/>
              <a:gd name="connsiteY4" fmla="*/ 4495800 h 8172450"/>
              <a:gd name="connsiteX5" fmla="*/ 308 w 1331591"/>
              <a:gd name="connsiteY5" fmla="*/ 6229350 h 8172450"/>
              <a:gd name="connsiteX6" fmla="*/ 1067108 w 1331591"/>
              <a:gd name="connsiteY6" fmla="*/ 8172450 h 8172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31591" h="8172450">
                <a:moveTo>
                  <a:pt x="895658" y="0"/>
                </a:moveTo>
                <a:cubicBezTo>
                  <a:pt x="1597333" y="582612"/>
                  <a:pt x="1352858" y="790575"/>
                  <a:pt x="857558" y="1257300"/>
                </a:cubicBezTo>
                <a:cubicBezTo>
                  <a:pt x="362258" y="1724025"/>
                  <a:pt x="253874" y="1787525"/>
                  <a:pt x="209858" y="2114550"/>
                </a:cubicBezTo>
                <a:cubicBezTo>
                  <a:pt x="165842" y="2441575"/>
                  <a:pt x="234689" y="2660650"/>
                  <a:pt x="593464" y="3219450"/>
                </a:cubicBezTo>
                <a:cubicBezTo>
                  <a:pt x="780789" y="3606800"/>
                  <a:pt x="1051667" y="3994150"/>
                  <a:pt x="952808" y="4495800"/>
                </a:cubicBezTo>
                <a:cubicBezTo>
                  <a:pt x="853949" y="4997450"/>
                  <a:pt x="-18742" y="5616575"/>
                  <a:pt x="308" y="6229350"/>
                </a:cubicBezTo>
                <a:cubicBezTo>
                  <a:pt x="19358" y="6842125"/>
                  <a:pt x="543233" y="7507287"/>
                  <a:pt x="1067108" y="8172450"/>
                </a:cubicBezTo>
              </a:path>
            </a:pathLst>
          </a:custGeom>
          <a:noFill/>
          <a:ln w="28575">
            <a:solidFill>
              <a:srgbClr val="BBC6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0676D945-2F71-4EE2-80A3-4888A25DFE36}"/>
              </a:ext>
            </a:extLst>
          </p:cNvPr>
          <p:cNvSpPr/>
          <p:nvPr/>
        </p:nvSpPr>
        <p:spPr>
          <a:xfrm flipH="1">
            <a:off x="5204912" y="-571500"/>
            <a:ext cx="1657207" cy="7981950"/>
          </a:xfrm>
          <a:custGeom>
            <a:avLst/>
            <a:gdLst>
              <a:gd name="connsiteX0" fmla="*/ 0 w 1469456"/>
              <a:gd name="connsiteY0" fmla="*/ 0 h 8153400"/>
              <a:gd name="connsiteX1" fmla="*/ 1466850 w 1469456"/>
              <a:gd name="connsiteY1" fmla="*/ 1543050 h 8153400"/>
              <a:gd name="connsiteX2" fmla="*/ 381000 w 1469456"/>
              <a:gd name="connsiteY2" fmla="*/ 2266950 h 8153400"/>
              <a:gd name="connsiteX3" fmla="*/ 1276350 w 1469456"/>
              <a:gd name="connsiteY3" fmla="*/ 4476750 h 8153400"/>
              <a:gd name="connsiteX4" fmla="*/ 323850 w 1469456"/>
              <a:gd name="connsiteY4" fmla="*/ 6210300 h 8153400"/>
              <a:gd name="connsiteX5" fmla="*/ 1390650 w 1469456"/>
              <a:gd name="connsiteY5" fmla="*/ 8153400 h 8153400"/>
              <a:gd name="connsiteX0" fmla="*/ 0 w 1469660"/>
              <a:gd name="connsiteY0" fmla="*/ 0 h 8153400"/>
              <a:gd name="connsiteX1" fmla="*/ 1466850 w 1469660"/>
              <a:gd name="connsiteY1" fmla="*/ 1543050 h 8153400"/>
              <a:gd name="connsiteX2" fmla="*/ 381000 w 1469660"/>
              <a:gd name="connsiteY2" fmla="*/ 2266950 h 8153400"/>
              <a:gd name="connsiteX3" fmla="*/ 764606 w 1469660"/>
              <a:gd name="connsiteY3" fmla="*/ 3143250 h 8153400"/>
              <a:gd name="connsiteX4" fmla="*/ 1276350 w 1469660"/>
              <a:gd name="connsiteY4" fmla="*/ 4476750 h 8153400"/>
              <a:gd name="connsiteX5" fmla="*/ 323850 w 1469660"/>
              <a:gd name="connsiteY5" fmla="*/ 6210300 h 8153400"/>
              <a:gd name="connsiteX6" fmla="*/ 1390650 w 1469660"/>
              <a:gd name="connsiteY6" fmla="*/ 8153400 h 8153400"/>
              <a:gd name="connsiteX0" fmla="*/ 0 w 1390650"/>
              <a:gd name="connsiteY0" fmla="*/ 0 h 8153400"/>
              <a:gd name="connsiteX1" fmla="*/ 971550 w 1390650"/>
              <a:gd name="connsiteY1" fmla="*/ 1200150 h 8153400"/>
              <a:gd name="connsiteX2" fmla="*/ 381000 w 1390650"/>
              <a:gd name="connsiteY2" fmla="*/ 2266950 h 8153400"/>
              <a:gd name="connsiteX3" fmla="*/ 764606 w 1390650"/>
              <a:gd name="connsiteY3" fmla="*/ 3143250 h 8153400"/>
              <a:gd name="connsiteX4" fmla="*/ 1276350 w 1390650"/>
              <a:gd name="connsiteY4" fmla="*/ 4476750 h 8153400"/>
              <a:gd name="connsiteX5" fmla="*/ 323850 w 1390650"/>
              <a:gd name="connsiteY5" fmla="*/ 6210300 h 8153400"/>
              <a:gd name="connsiteX6" fmla="*/ 1390650 w 1390650"/>
              <a:gd name="connsiteY6" fmla="*/ 8153400 h 8153400"/>
              <a:gd name="connsiteX0" fmla="*/ 343199 w 1067099"/>
              <a:gd name="connsiteY0" fmla="*/ 0 h 8020050"/>
              <a:gd name="connsiteX1" fmla="*/ 647999 w 1067099"/>
              <a:gd name="connsiteY1" fmla="*/ 1066800 h 8020050"/>
              <a:gd name="connsiteX2" fmla="*/ 57449 w 1067099"/>
              <a:gd name="connsiteY2" fmla="*/ 2133600 h 8020050"/>
              <a:gd name="connsiteX3" fmla="*/ 441055 w 1067099"/>
              <a:gd name="connsiteY3" fmla="*/ 3009900 h 8020050"/>
              <a:gd name="connsiteX4" fmla="*/ 952799 w 1067099"/>
              <a:gd name="connsiteY4" fmla="*/ 4343400 h 8020050"/>
              <a:gd name="connsiteX5" fmla="*/ 299 w 1067099"/>
              <a:gd name="connsiteY5" fmla="*/ 6076950 h 8020050"/>
              <a:gd name="connsiteX6" fmla="*/ 1067099 w 1067099"/>
              <a:gd name="connsiteY6" fmla="*/ 8020050 h 8020050"/>
              <a:gd name="connsiteX0" fmla="*/ 343199 w 1067099"/>
              <a:gd name="connsiteY0" fmla="*/ 0 h 8020050"/>
              <a:gd name="connsiteX1" fmla="*/ 857549 w 1067099"/>
              <a:gd name="connsiteY1" fmla="*/ 1104900 h 8020050"/>
              <a:gd name="connsiteX2" fmla="*/ 57449 w 1067099"/>
              <a:gd name="connsiteY2" fmla="*/ 2133600 h 8020050"/>
              <a:gd name="connsiteX3" fmla="*/ 441055 w 1067099"/>
              <a:gd name="connsiteY3" fmla="*/ 3009900 h 8020050"/>
              <a:gd name="connsiteX4" fmla="*/ 952799 w 1067099"/>
              <a:gd name="connsiteY4" fmla="*/ 4343400 h 8020050"/>
              <a:gd name="connsiteX5" fmla="*/ 299 w 1067099"/>
              <a:gd name="connsiteY5" fmla="*/ 6076950 h 8020050"/>
              <a:gd name="connsiteX6" fmla="*/ 1067099 w 1067099"/>
              <a:gd name="connsiteY6" fmla="*/ 8020050 h 8020050"/>
              <a:gd name="connsiteX0" fmla="*/ 343199 w 1112990"/>
              <a:gd name="connsiteY0" fmla="*/ 0 h 8020050"/>
              <a:gd name="connsiteX1" fmla="*/ 857549 w 1112990"/>
              <a:gd name="connsiteY1" fmla="*/ 1104900 h 8020050"/>
              <a:gd name="connsiteX2" fmla="*/ 57449 w 1112990"/>
              <a:gd name="connsiteY2" fmla="*/ 2133600 h 8020050"/>
              <a:gd name="connsiteX3" fmla="*/ 441055 w 1112990"/>
              <a:gd name="connsiteY3" fmla="*/ 3009900 h 8020050"/>
              <a:gd name="connsiteX4" fmla="*/ 952799 w 1112990"/>
              <a:gd name="connsiteY4" fmla="*/ 4343400 h 8020050"/>
              <a:gd name="connsiteX5" fmla="*/ 299 w 1112990"/>
              <a:gd name="connsiteY5" fmla="*/ 6076950 h 8020050"/>
              <a:gd name="connsiteX6" fmla="*/ 1067099 w 1112990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5286 w 1169186"/>
              <a:gd name="connsiteY0" fmla="*/ 0 h 8020050"/>
              <a:gd name="connsiteX1" fmla="*/ 959636 w 1169186"/>
              <a:gd name="connsiteY1" fmla="*/ 1104900 h 8020050"/>
              <a:gd name="connsiteX2" fmla="*/ 7136 w 1169186"/>
              <a:gd name="connsiteY2" fmla="*/ 1924050 h 8020050"/>
              <a:gd name="connsiteX3" fmla="*/ 543142 w 1169186"/>
              <a:gd name="connsiteY3" fmla="*/ 3009900 h 8020050"/>
              <a:gd name="connsiteX4" fmla="*/ 1054886 w 1169186"/>
              <a:gd name="connsiteY4" fmla="*/ 4343400 h 8020050"/>
              <a:gd name="connsiteX5" fmla="*/ 102386 w 1169186"/>
              <a:gd name="connsiteY5" fmla="*/ 6076950 h 8020050"/>
              <a:gd name="connsiteX6" fmla="*/ 1169186 w 1169186"/>
              <a:gd name="connsiteY6" fmla="*/ 8020050 h 8020050"/>
              <a:gd name="connsiteX0" fmla="*/ 448675 w 1172575"/>
              <a:gd name="connsiteY0" fmla="*/ 0 h 8020050"/>
              <a:gd name="connsiteX1" fmla="*/ 963025 w 1172575"/>
              <a:gd name="connsiteY1" fmla="*/ 1104900 h 8020050"/>
              <a:gd name="connsiteX2" fmla="*/ 10525 w 1172575"/>
              <a:gd name="connsiteY2" fmla="*/ 1924050 h 8020050"/>
              <a:gd name="connsiteX3" fmla="*/ 546531 w 1172575"/>
              <a:gd name="connsiteY3" fmla="*/ 3009900 h 8020050"/>
              <a:gd name="connsiteX4" fmla="*/ 1058275 w 1172575"/>
              <a:gd name="connsiteY4" fmla="*/ 4343400 h 8020050"/>
              <a:gd name="connsiteX5" fmla="*/ 105775 w 1172575"/>
              <a:gd name="connsiteY5" fmla="*/ 6076950 h 8020050"/>
              <a:gd name="connsiteX6" fmla="*/ 1172575 w 1172575"/>
              <a:gd name="connsiteY6" fmla="*/ 8020050 h 8020050"/>
              <a:gd name="connsiteX0" fmla="*/ 448675 w 1172575"/>
              <a:gd name="connsiteY0" fmla="*/ 0 h 8020050"/>
              <a:gd name="connsiteX1" fmla="*/ 963025 w 1172575"/>
              <a:gd name="connsiteY1" fmla="*/ 1104900 h 8020050"/>
              <a:gd name="connsiteX2" fmla="*/ 10525 w 1172575"/>
              <a:gd name="connsiteY2" fmla="*/ 1924050 h 8020050"/>
              <a:gd name="connsiteX3" fmla="*/ 546531 w 1172575"/>
              <a:gd name="connsiteY3" fmla="*/ 3009900 h 8020050"/>
              <a:gd name="connsiteX4" fmla="*/ 1058275 w 1172575"/>
              <a:gd name="connsiteY4" fmla="*/ 4343400 h 8020050"/>
              <a:gd name="connsiteX5" fmla="*/ 105775 w 1172575"/>
              <a:gd name="connsiteY5" fmla="*/ 6076950 h 8020050"/>
              <a:gd name="connsiteX6" fmla="*/ 1172575 w 1172575"/>
              <a:gd name="connsiteY6" fmla="*/ 8020050 h 8020050"/>
              <a:gd name="connsiteX0" fmla="*/ 449869 w 1173769"/>
              <a:gd name="connsiteY0" fmla="*/ 0 h 8020050"/>
              <a:gd name="connsiteX1" fmla="*/ 964219 w 1173769"/>
              <a:gd name="connsiteY1" fmla="*/ 1104900 h 8020050"/>
              <a:gd name="connsiteX2" fmla="*/ 11719 w 1173769"/>
              <a:gd name="connsiteY2" fmla="*/ 1924050 h 8020050"/>
              <a:gd name="connsiteX3" fmla="*/ 547725 w 1173769"/>
              <a:gd name="connsiteY3" fmla="*/ 3009900 h 8020050"/>
              <a:gd name="connsiteX4" fmla="*/ 1059469 w 1173769"/>
              <a:gd name="connsiteY4" fmla="*/ 4343400 h 8020050"/>
              <a:gd name="connsiteX5" fmla="*/ 106969 w 1173769"/>
              <a:gd name="connsiteY5" fmla="*/ 6076950 h 8020050"/>
              <a:gd name="connsiteX6" fmla="*/ 1173769 w 1173769"/>
              <a:gd name="connsiteY6" fmla="*/ 8020050 h 8020050"/>
              <a:gd name="connsiteX0" fmla="*/ 449869 w 1173769"/>
              <a:gd name="connsiteY0" fmla="*/ 0 h 8020050"/>
              <a:gd name="connsiteX1" fmla="*/ 964219 w 1173769"/>
              <a:gd name="connsiteY1" fmla="*/ 1104900 h 8020050"/>
              <a:gd name="connsiteX2" fmla="*/ 11719 w 1173769"/>
              <a:gd name="connsiteY2" fmla="*/ 1924050 h 8020050"/>
              <a:gd name="connsiteX3" fmla="*/ 547725 w 1173769"/>
              <a:gd name="connsiteY3" fmla="*/ 3009900 h 8020050"/>
              <a:gd name="connsiteX4" fmla="*/ 1059469 w 1173769"/>
              <a:gd name="connsiteY4" fmla="*/ 4343400 h 8020050"/>
              <a:gd name="connsiteX5" fmla="*/ 106969 w 1173769"/>
              <a:gd name="connsiteY5" fmla="*/ 6076950 h 8020050"/>
              <a:gd name="connsiteX6" fmla="*/ 1173769 w 1173769"/>
              <a:gd name="connsiteY6" fmla="*/ 8020050 h 8020050"/>
              <a:gd name="connsiteX0" fmla="*/ 449869 w 1173769"/>
              <a:gd name="connsiteY0" fmla="*/ 0 h 8020050"/>
              <a:gd name="connsiteX1" fmla="*/ 964219 w 1173769"/>
              <a:gd name="connsiteY1" fmla="*/ 1104900 h 8020050"/>
              <a:gd name="connsiteX2" fmla="*/ 11719 w 1173769"/>
              <a:gd name="connsiteY2" fmla="*/ 1924050 h 8020050"/>
              <a:gd name="connsiteX3" fmla="*/ 547725 w 1173769"/>
              <a:gd name="connsiteY3" fmla="*/ 3009900 h 8020050"/>
              <a:gd name="connsiteX4" fmla="*/ 1059469 w 1173769"/>
              <a:gd name="connsiteY4" fmla="*/ 4343400 h 8020050"/>
              <a:gd name="connsiteX5" fmla="*/ 106969 w 1173769"/>
              <a:gd name="connsiteY5" fmla="*/ 6076950 h 8020050"/>
              <a:gd name="connsiteX6" fmla="*/ 1173769 w 1173769"/>
              <a:gd name="connsiteY6" fmla="*/ 8020050 h 8020050"/>
              <a:gd name="connsiteX0" fmla="*/ 1002319 w 1342543"/>
              <a:gd name="connsiteY0" fmla="*/ 0 h 8172450"/>
              <a:gd name="connsiteX1" fmla="*/ 964219 w 1342543"/>
              <a:gd name="connsiteY1" fmla="*/ 1257300 h 8172450"/>
              <a:gd name="connsiteX2" fmla="*/ 11719 w 1342543"/>
              <a:gd name="connsiteY2" fmla="*/ 2076450 h 8172450"/>
              <a:gd name="connsiteX3" fmla="*/ 547725 w 1342543"/>
              <a:gd name="connsiteY3" fmla="*/ 3162300 h 8172450"/>
              <a:gd name="connsiteX4" fmla="*/ 1059469 w 1342543"/>
              <a:gd name="connsiteY4" fmla="*/ 4495800 h 8172450"/>
              <a:gd name="connsiteX5" fmla="*/ 106969 w 1342543"/>
              <a:gd name="connsiteY5" fmla="*/ 6229350 h 8172450"/>
              <a:gd name="connsiteX6" fmla="*/ 1173769 w 1342543"/>
              <a:gd name="connsiteY6" fmla="*/ 8172450 h 8172450"/>
              <a:gd name="connsiteX0" fmla="*/ 1002319 w 1342543"/>
              <a:gd name="connsiteY0" fmla="*/ 0 h 8172450"/>
              <a:gd name="connsiteX1" fmla="*/ 964219 w 1342543"/>
              <a:gd name="connsiteY1" fmla="*/ 1257300 h 8172450"/>
              <a:gd name="connsiteX2" fmla="*/ 11719 w 1342543"/>
              <a:gd name="connsiteY2" fmla="*/ 2076450 h 8172450"/>
              <a:gd name="connsiteX3" fmla="*/ 547725 w 1342543"/>
              <a:gd name="connsiteY3" fmla="*/ 3162300 h 8172450"/>
              <a:gd name="connsiteX4" fmla="*/ 1059469 w 1342543"/>
              <a:gd name="connsiteY4" fmla="*/ 4495800 h 8172450"/>
              <a:gd name="connsiteX5" fmla="*/ 106969 w 1342543"/>
              <a:gd name="connsiteY5" fmla="*/ 6229350 h 8172450"/>
              <a:gd name="connsiteX6" fmla="*/ 1173769 w 1342543"/>
              <a:gd name="connsiteY6" fmla="*/ 8172450 h 8172450"/>
              <a:gd name="connsiteX0" fmla="*/ 1002319 w 1417865"/>
              <a:gd name="connsiteY0" fmla="*/ 0 h 8172450"/>
              <a:gd name="connsiteX1" fmla="*/ 964219 w 1417865"/>
              <a:gd name="connsiteY1" fmla="*/ 1257300 h 8172450"/>
              <a:gd name="connsiteX2" fmla="*/ 11719 w 1417865"/>
              <a:gd name="connsiteY2" fmla="*/ 2076450 h 8172450"/>
              <a:gd name="connsiteX3" fmla="*/ 547725 w 1417865"/>
              <a:gd name="connsiteY3" fmla="*/ 3162300 h 8172450"/>
              <a:gd name="connsiteX4" fmla="*/ 1059469 w 1417865"/>
              <a:gd name="connsiteY4" fmla="*/ 4495800 h 8172450"/>
              <a:gd name="connsiteX5" fmla="*/ 106969 w 1417865"/>
              <a:gd name="connsiteY5" fmla="*/ 6229350 h 8172450"/>
              <a:gd name="connsiteX6" fmla="*/ 1173769 w 1417865"/>
              <a:gd name="connsiteY6" fmla="*/ 8172450 h 8172450"/>
              <a:gd name="connsiteX0" fmla="*/ 1002319 w 1342543"/>
              <a:gd name="connsiteY0" fmla="*/ 0 h 8172450"/>
              <a:gd name="connsiteX1" fmla="*/ 964219 w 1342543"/>
              <a:gd name="connsiteY1" fmla="*/ 1257300 h 8172450"/>
              <a:gd name="connsiteX2" fmla="*/ 11719 w 1342543"/>
              <a:gd name="connsiteY2" fmla="*/ 2076450 h 8172450"/>
              <a:gd name="connsiteX3" fmla="*/ 547725 w 1342543"/>
              <a:gd name="connsiteY3" fmla="*/ 3162300 h 8172450"/>
              <a:gd name="connsiteX4" fmla="*/ 1059469 w 1342543"/>
              <a:gd name="connsiteY4" fmla="*/ 4495800 h 8172450"/>
              <a:gd name="connsiteX5" fmla="*/ 106969 w 1342543"/>
              <a:gd name="connsiteY5" fmla="*/ 6229350 h 8172450"/>
              <a:gd name="connsiteX6" fmla="*/ 1173769 w 1342543"/>
              <a:gd name="connsiteY6" fmla="*/ 8172450 h 8172450"/>
              <a:gd name="connsiteX0" fmla="*/ 992350 w 1332574"/>
              <a:gd name="connsiteY0" fmla="*/ 0 h 8172450"/>
              <a:gd name="connsiteX1" fmla="*/ 954250 w 1332574"/>
              <a:gd name="connsiteY1" fmla="*/ 1257300 h 8172450"/>
              <a:gd name="connsiteX2" fmla="*/ 1750 w 1332574"/>
              <a:gd name="connsiteY2" fmla="*/ 2076450 h 8172450"/>
              <a:gd name="connsiteX3" fmla="*/ 537756 w 1332574"/>
              <a:gd name="connsiteY3" fmla="*/ 3162300 h 8172450"/>
              <a:gd name="connsiteX4" fmla="*/ 1049500 w 1332574"/>
              <a:gd name="connsiteY4" fmla="*/ 4495800 h 8172450"/>
              <a:gd name="connsiteX5" fmla="*/ 97000 w 1332574"/>
              <a:gd name="connsiteY5" fmla="*/ 6229350 h 8172450"/>
              <a:gd name="connsiteX6" fmla="*/ 1163800 w 1332574"/>
              <a:gd name="connsiteY6" fmla="*/ 8172450 h 8172450"/>
              <a:gd name="connsiteX0" fmla="*/ 895692 w 1223546"/>
              <a:gd name="connsiteY0" fmla="*/ 0 h 8172450"/>
              <a:gd name="connsiteX1" fmla="*/ 857592 w 1223546"/>
              <a:gd name="connsiteY1" fmla="*/ 1257300 h 8172450"/>
              <a:gd name="connsiteX2" fmla="*/ 209892 w 1223546"/>
              <a:gd name="connsiteY2" fmla="*/ 2114550 h 8172450"/>
              <a:gd name="connsiteX3" fmla="*/ 441098 w 1223546"/>
              <a:gd name="connsiteY3" fmla="*/ 3162300 h 8172450"/>
              <a:gd name="connsiteX4" fmla="*/ 952842 w 1223546"/>
              <a:gd name="connsiteY4" fmla="*/ 4495800 h 8172450"/>
              <a:gd name="connsiteX5" fmla="*/ 342 w 1223546"/>
              <a:gd name="connsiteY5" fmla="*/ 6229350 h 8172450"/>
              <a:gd name="connsiteX6" fmla="*/ 1067142 w 1223546"/>
              <a:gd name="connsiteY6" fmla="*/ 8172450 h 8172450"/>
              <a:gd name="connsiteX0" fmla="*/ 895658 w 1223512"/>
              <a:gd name="connsiteY0" fmla="*/ 0 h 8172450"/>
              <a:gd name="connsiteX1" fmla="*/ 857558 w 1223512"/>
              <a:gd name="connsiteY1" fmla="*/ 1257300 h 8172450"/>
              <a:gd name="connsiteX2" fmla="*/ 209858 w 1223512"/>
              <a:gd name="connsiteY2" fmla="*/ 2114550 h 8172450"/>
              <a:gd name="connsiteX3" fmla="*/ 593464 w 1223512"/>
              <a:gd name="connsiteY3" fmla="*/ 3219450 h 8172450"/>
              <a:gd name="connsiteX4" fmla="*/ 952808 w 1223512"/>
              <a:gd name="connsiteY4" fmla="*/ 4495800 h 8172450"/>
              <a:gd name="connsiteX5" fmla="*/ 308 w 1223512"/>
              <a:gd name="connsiteY5" fmla="*/ 6229350 h 8172450"/>
              <a:gd name="connsiteX6" fmla="*/ 1067108 w 1223512"/>
              <a:gd name="connsiteY6" fmla="*/ 8172450 h 8172450"/>
              <a:gd name="connsiteX0" fmla="*/ 895658 w 1223512"/>
              <a:gd name="connsiteY0" fmla="*/ 0 h 8172450"/>
              <a:gd name="connsiteX1" fmla="*/ 857558 w 1223512"/>
              <a:gd name="connsiteY1" fmla="*/ 1257300 h 8172450"/>
              <a:gd name="connsiteX2" fmla="*/ 209858 w 1223512"/>
              <a:gd name="connsiteY2" fmla="*/ 2114550 h 8172450"/>
              <a:gd name="connsiteX3" fmla="*/ 593464 w 1223512"/>
              <a:gd name="connsiteY3" fmla="*/ 3219450 h 8172450"/>
              <a:gd name="connsiteX4" fmla="*/ 952808 w 1223512"/>
              <a:gd name="connsiteY4" fmla="*/ 4495800 h 8172450"/>
              <a:gd name="connsiteX5" fmla="*/ 308 w 1223512"/>
              <a:gd name="connsiteY5" fmla="*/ 6229350 h 8172450"/>
              <a:gd name="connsiteX6" fmla="*/ 1067108 w 1223512"/>
              <a:gd name="connsiteY6" fmla="*/ 8172450 h 8172450"/>
              <a:gd name="connsiteX0" fmla="*/ 895658 w 1273181"/>
              <a:gd name="connsiteY0" fmla="*/ 0 h 8172450"/>
              <a:gd name="connsiteX1" fmla="*/ 857558 w 1273181"/>
              <a:gd name="connsiteY1" fmla="*/ 1257300 h 8172450"/>
              <a:gd name="connsiteX2" fmla="*/ 209858 w 1273181"/>
              <a:gd name="connsiteY2" fmla="*/ 2114550 h 8172450"/>
              <a:gd name="connsiteX3" fmla="*/ 593464 w 1273181"/>
              <a:gd name="connsiteY3" fmla="*/ 3219450 h 8172450"/>
              <a:gd name="connsiteX4" fmla="*/ 952808 w 1273181"/>
              <a:gd name="connsiteY4" fmla="*/ 4495800 h 8172450"/>
              <a:gd name="connsiteX5" fmla="*/ 308 w 1273181"/>
              <a:gd name="connsiteY5" fmla="*/ 6229350 h 8172450"/>
              <a:gd name="connsiteX6" fmla="*/ 1067108 w 1273181"/>
              <a:gd name="connsiteY6" fmla="*/ 8172450 h 8172450"/>
              <a:gd name="connsiteX0" fmla="*/ 895658 w 1331591"/>
              <a:gd name="connsiteY0" fmla="*/ 0 h 8172450"/>
              <a:gd name="connsiteX1" fmla="*/ 857558 w 1331591"/>
              <a:gd name="connsiteY1" fmla="*/ 1257300 h 8172450"/>
              <a:gd name="connsiteX2" fmla="*/ 209858 w 1331591"/>
              <a:gd name="connsiteY2" fmla="*/ 2114550 h 8172450"/>
              <a:gd name="connsiteX3" fmla="*/ 593464 w 1331591"/>
              <a:gd name="connsiteY3" fmla="*/ 3219450 h 8172450"/>
              <a:gd name="connsiteX4" fmla="*/ 952808 w 1331591"/>
              <a:gd name="connsiteY4" fmla="*/ 4495800 h 8172450"/>
              <a:gd name="connsiteX5" fmla="*/ 308 w 1331591"/>
              <a:gd name="connsiteY5" fmla="*/ 6229350 h 8172450"/>
              <a:gd name="connsiteX6" fmla="*/ 1067108 w 1331591"/>
              <a:gd name="connsiteY6" fmla="*/ 8172450 h 8172450"/>
              <a:gd name="connsiteX0" fmla="*/ 419408 w 1067108"/>
              <a:gd name="connsiteY0" fmla="*/ 0 h 8305800"/>
              <a:gd name="connsiteX1" fmla="*/ 857558 w 1067108"/>
              <a:gd name="connsiteY1" fmla="*/ 1390650 h 8305800"/>
              <a:gd name="connsiteX2" fmla="*/ 209858 w 1067108"/>
              <a:gd name="connsiteY2" fmla="*/ 2247900 h 8305800"/>
              <a:gd name="connsiteX3" fmla="*/ 593464 w 1067108"/>
              <a:gd name="connsiteY3" fmla="*/ 3352800 h 8305800"/>
              <a:gd name="connsiteX4" fmla="*/ 952808 w 1067108"/>
              <a:gd name="connsiteY4" fmla="*/ 4629150 h 8305800"/>
              <a:gd name="connsiteX5" fmla="*/ 308 w 1067108"/>
              <a:gd name="connsiteY5" fmla="*/ 6362700 h 8305800"/>
              <a:gd name="connsiteX6" fmla="*/ 1067108 w 1067108"/>
              <a:gd name="connsiteY6" fmla="*/ 8305800 h 8305800"/>
              <a:gd name="connsiteX0" fmla="*/ 419408 w 1067108"/>
              <a:gd name="connsiteY0" fmla="*/ 0 h 8305800"/>
              <a:gd name="connsiteX1" fmla="*/ 857558 w 1067108"/>
              <a:gd name="connsiteY1" fmla="*/ 1390650 h 8305800"/>
              <a:gd name="connsiteX2" fmla="*/ 571808 w 1067108"/>
              <a:gd name="connsiteY2" fmla="*/ 2362200 h 8305800"/>
              <a:gd name="connsiteX3" fmla="*/ 593464 w 1067108"/>
              <a:gd name="connsiteY3" fmla="*/ 3352800 h 8305800"/>
              <a:gd name="connsiteX4" fmla="*/ 952808 w 1067108"/>
              <a:gd name="connsiteY4" fmla="*/ 4629150 h 8305800"/>
              <a:gd name="connsiteX5" fmla="*/ 308 w 1067108"/>
              <a:gd name="connsiteY5" fmla="*/ 6362700 h 8305800"/>
              <a:gd name="connsiteX6" fmla="*/ 1067108 w 1067108"/>
              <a:gd name="connsiteY6" fmla="*/ 8305800 h 8305800"/>
              <a:gd name="connsiteX0" fmla="*/ 419408 w 1067108"/>
              <a:gd name="connsiteY0" fmla="*/ 0 h 8305800"/>
              <a:gd name="connsiteX1" fmla="*/ 476558 w 1067108"/>
              <a:gd name="connsiteY1" fmla="*/ 1181100 h 8305800"/>
              <a:gd name="connsiteX2" fmla="*/ 571808 w 1067108"/>
              <a:gd name="connsiteY2" fmla="*/ 2362200 h 8305800"/>
              <a:gd name="connsiteX3" fmla="*/ 593464 w 1067108"/>
              <a:gd name="connsiteY3" fmla="*/ 3352800 h 8305800"/>
              <a:gd name="connsiteX4" fmla="*/ 952808 w 1067108"/>
              <a:gd name="connsiteY4" fmla="*/ 4629150 h 8305800"/>
              <a:gd name="connsiteX5" fmla="*/ 308 w 1067108"/>
              <a:gd name="connsiteY5" fmla="*/ 6362700 h 8305800"/>
              <a:gd name="connsiteX6" fmla="*/ 1067108 w 1067108"/>
              <a:gd name="connsiteY6" fmla="*/ 8305800 h 8305800"/>
              <a:gd name="connsiteX0" fmla="*/ 419408 w 1067108"/>
              <a:gd name="connsiteY0" fmla="*/ 0 h 8305800"/>
              <a:gd name="connsiteX1" fmla="*/ 476558 w 1067108"/>
              <a:gd name="connsiteY1" fmla="*/ 1181100 h 8305800"/>
              <a:gd name="connsiteX2" fmla="*/ 857558 w 1067108"/>
              <a:gd name="connsiteY2" fmla="*/ 2133600 h 8305800"/>
              <a:gd name="connsiteX3" fmla="*/ 593464 w 1067108"/>
              <a:gd name="connsiteY3" fmla="*/ 3352800 h 8305800"/>
              <a:gd name="connsiteX4" fmla="*/ 952808 w 1067108"/>
              <a:gd name="connsiteY4" fmla="*/ 4629150 h 8305800"/>
              <a:gd name="connsiteX5" fmla="*/ 308 w 1067108"/>
              <a:gd name="connsiteY5" fmla="*/ 6362700 h 8305800"/>
              <a:gd name="connsiteX6" fmla="*/ 1067108 w 1067108"/>
              <a:gd name="connsiteY6" fmla="*/ 8305800 h 8305800"/>
              <a:gd name="connsiteX0" fmla="*/ 761857 w 1409557"/>
              <a:gd name="connsiteY0" fmla="*/ 0 h 8305800"/>
              <a:gd name="connsiteX1" fmla="*/ 819007 w 1409557"/>
              <a:gd name="connsiteY1" fmla="*/ 1181100 h 8305800"/>
              <a:gd name="connsiteX2" fmla="*/ 1200007 w 1409557"/>
              <a:gd name="connsiteY2" fmla="*/ 2133600 h 8305800"/>
              <a:gd name="connsiteX3" fmla="*/ 59613 w 1409557"/>
              <a:gd name="connsiteY3" fmla="*/ 2686050 h 8305800"/>
              <a:gd name="connsiteX4" fmla="*/ 1295257 w 1409557"/>
              <a:gd name="connsiteY4" fmla="*/ 4629150 h 8305800"/>
              <a:gd name="connsiteX5" fmla="*/ 342757 w 1409557"/>
              <a:gd name="connsiteY5" fmla="*/ 6362700 h 8305800"/>
              <a:gd name="connsiteX6" fmla="*/ 1409557 w 1409557"/>
              <a:gd name="connsiteY6" fmla="*/ 8305800 h 8305800"/>
              <a:gd name="connsiteX0" fmla="*/ 761857 w 1409557"/>
              <a:gd name="connsiteY0" fmla="*/ 0 h 8305800"/>
              <a:gd name="connsiteX1" fmla="*/ 819007 w 1409557"/>
              <a:gd name="connsiteY1" fmla="*/ 1181100 h 8305800"/>
              <a:gd name="connsiteX2" fmla="*/ 1200007 w 1409557"/>
              <a:gd name="connsiteY2" fmla="*/ 2133600 h 8305800"/>
              <a:gd name="connsiteX3" fmla="*/ 59613 w 1409557"/>
              <a:gd name="connsiteY3" fmla="*/ 2686050 h 8305800"/>
              <a:gd name="connsiteX4" fmla="*/ 1295257 w 1409557"/>
              <a:gd name="connsiteY4" fmla="*/ 4629150 h 8305800"/>
              <a:gd name="connsiteX5" fmla="*/ 323707 w 1409557"/>
              <a:gd name="connsiteY5" fmla="*/ 5143500 h 8305800"/>
              <a:gd name="connsiteX6" fmla="*/ 1409557 w 1409557"/>
              <a:gd name="connsiteY6" fmla="*/ 8305800 h 8305800"/>
              <a:gd name="connsiteX0" fmla="*/ 761857 w 1657207"/>
              <a:gd name="connsiteY0" fmla="*/ 0 h 7981950"/>
              <a:gd name="connsiteX1" fmla="*/ 819007 w 1657207"/>
              <a:gd name="connsiteY1" fmla="*/ 1181100 h 7981950"/>
              <a:gd name="connsiteX2" fmla="*/ 1200007 w 1657207"/>
              <a:gd name="connsiteY2" fmla="*/ 2133600 h 7981950"/>
              <a:gd name="connsiteX3" fmla="*/ 59613 w 1657207"/>
              <a:gd name="connsiteY3" fmla="*/ 2686050 h 7981950"/>
              <a:gd name="connsiteX4" fmla="*/ 1295257 w 1657207"/>
              <a:gd name="connsiteY4" fmla="*/ 4629150 h 7981950"/>
              <a:gd name="connsiteX5" fmla="*/ 323707 w 1657207"/>
              <a:gd name="connsiteY5" fmla="*/ 5143500 h 7981950"/>
              <a:gd name="connsiteX6" fmla="*/ 1657207 w 1657207"/>
              <a:gd name="connsiteY6" fmla="*/ 7981950 h 798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57207" h="7981950">
                <a:moveTo>
                  <a:pt x="761857" y="0"/>
                </a:moveTo>
                <a:cubicBezTo>
                  <a:pt x="1463532" y="582612"/>
                  <a:pt x="745982" y="825500"/>
                  <a:pt x="819007" y="1181100"/>
                </a:cubicBezTo>
                <a:cubicBezTo>
                  <a:pt x="892032" y="1536700"/>
                  <a:pt x="1326573" y="1882775"/>
                  <a:pt x="1200007" y="2133600"/>
                </a:cubicBezTo>
                <a:cubicBezTo>
                  <a:pt x="1073441" y="2384425"/>
                  <a:pt x="-299162" y="2127250"/>
                  <a:pt x="59613" y="2686050"/>
                </a:cubicBezTo>
                <a:cubicBezTo>
                  <a:pt x="246938" y="3073400"/>
                  <a:pt x="1251241" y="4219575"/>
                  <a:pt x="1295257" y="4629150"/>
                </a:cubicBezTo>
                <a:cubicBezTo>
                  <a:pt x="1339273" y="5038725"/>
                  <a:pt x="304657" y="4530725"/>
                  <a:pt x="323707" y="5143500"/>
                </a:cubicBezTo>
                <a:cubicBezTo>
                  <a:pt x="342757" y="5756275"/>
                  <a:pt x="1133332" y="7316787"/>
                  <a:pt x="1657207" y="7981950"/>
                </a:cubicBezTo>
              </a:path>
            </a:pathLst>
          </a:custGeom>
          <a:noFill/>
          <a:ln w="28575">
            <a:solidFill>
              <a:srgbClr val="BBC6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Rectangle 1"/>
          <p:cNvSpPr/>
          <p:nvPr/>
        </p:nvSpPr>
        <p:spPr>
          <a:xfrm>
            <a:off x="339193" y="255475"/>
            <a:ext cx="28484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D" sz="2400" b="1" dirty="0" err="1"/>
              <a:t>Unsur-Unsur</a:t>
            </a:r>
            <a:r>
              <a:rPr lang="en-ID" sz="2400" b="1" dirty="0"/>
              <a:t> </a:t>
            </a:r>
            <a:r>
              <a:rPr lang="en-ID" sz="2400" b="1" dirty="0" err="1"/>
              <a:t>Kalimat</a:t>
            </a: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690368" y="773458"/>
            <a:ext cx="1044620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2000" b="1" dirty="0"/>
              <a:t>3   </a:t>
            </a:r>
            <a:r>
              <a:rPr lang="en-ID" sz="2000" b="1" dirty="0" err="1"/>
              <a:t>Objek</a:t>
            </a:r>
            <a:r>
              <a:rPr lang="en-ID" sz="2000" b="1" dirty="0"/>
              <a:t> (O)</a:t>
            </a:r>
            <a:endParaRPr lang="en-US" sz="2000" dirty="0"/>
          </a:p>
          <a:p>
            <a:r>
              <a:rPr lang="en-ID" sz="2000" dirty="0" err="1"/>
              <a:t>Objek</a:t>
            </a:r>
            <a:r>
              <a:rPr lang="en-ID" sz="2000" dirty="0"/>
              <a:t> </a:t>
            </a:r>
            <a:r>
              <a:rPr lang="en-ID" sz="2000" dirty="0" err="1"/>
              <a:t>yaitu</a:t>
            </a:r>
            <a:r>
              <a:rPr lang="en-ID" sz="2000" dirty="0"/>
              <a:t> </a:t>
            </a:r>
            <a:r>
              <a:rPr lang="en-ID" sz="2000" dirty="0" err="1"/>
              <a:t>keterangan</a:t>
            </a:r>
            <a:r>
              <a:rPr lang="en-ID" sz="2000" dirty="0"/>
              <a:t> </a:t>
            </a:r>
            <a:r>
              <a:rPr lang="en-ID" sz="2000" dirty="0" err="1"/>
              <a:t>predikat</a:t>
            </a:r>
            <a:r>
              <a:rPr lang="en-ID" sz="2000" dirty="0"/>
              <a:t> yang </a:t>
            </a:r>
            <a:r>
              <a:rPr lang="en-ID" sz="2000" dirty="0" err="1"/>
              <a:t>memiliki</a:t>
            </a:r>
            <a:r>
              <a:rPr lang="en-ID" sz="2000" dirty="0"/>
              <a:t> </a:t>
            </a:r>
            <a:r>
              <a:rPr lang="en-ID" sz="2000" dirty="0" err="1"/>
              <a:t>hubungan</a:t>
            </a:r>
            <a:r>
              <a:rPr lang="en-ID" sz="2000" dirty="0"/>
              <a:t> </a:t>
            </a:r>
            <a:r>
              <a:rPr lang="en-ID" sz="2000" dirty="0" err="1"/>
              <a:t>erat</a:t>
            </a:r>
            <a:r>
              <a:rPr lang="en-ID" sz="2000" dirty="0"/>
              <a:t> </a:t>
            </a:r>
            <a:r>
              <a:rPr lang="en-ID" sz="2000" dirty="0" err="1"/>
              <a:t>dengan</a:t>
            </a:r>
            <a:r>
              <a:rPr lang="en-ID" sz="2000" dirty="0"/>
              <a:t> </a:t>
            </a:r>
            <a:r>
              <a:rPr lang="en-ID" sz="2000" dirty="0" err="1"/>
              <a:t>predikat</a:t>
            </a:r>
            <a:r>
              <a:rPr lang="en-ID" sz="2000" dirty="0"/>
              <a:t>. </a:t>
            </a:r>
            <a:r>
              <a:rPr lang="en-ID" sz="2000" dirty="0" err="1"/>
              <a:t>Unsur</a:t>
            </a:r>
            <a:r>
              <a:rPr lang="en-ID" sz="2000" dirty="0"/>
              <a:t> </a:t>
            </a:r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ini</a:t>
            </a:r>
            <a:r>
              <a:rPr lang="en-ID" sz="2000" dirty="0"/>
              <a:t> </a:t>
            </a:r>
            <a:r>
              <a:rPr lang="en-ID" sz="2000" dirty="0" err="1"/>
              <a:t>bersifat</a:t>
            </a:r>
            <a:r>
              <a:rPr lang="en-ID" sz="2000" dirty="0"/>
              <a:t> </a:t>
            </a:r>
            <a:r>
              <a:rPr lang="en-ID" sz="2000" dirty="0" err="1"/>
              <a:t>wajib</a:t>
            </a:r>
            <a:r>
              <a:rPr lang="en-ID" sz="2000" dirty="0"/>
              <a:t> </a:t>
            </a:r>
            <a:r>
              <a:rPr lang="en-ID" sz="2000" dirty="0" err="1"/>
              <a:t>dalam</a:t>
            </a:r>
            <a:r>
              <a:rPr lang="en-ID" sz="2000" dirty="0"/>
              <a:t> </a:t>
            </a:r>
            <a:r>
              <a:rPr lang="en-ID" sz="2000" dirty="0" err="1"/>
              <a:t>susunan</a:t>
            </a:r>
            <a:r>
              <a:rPr lang="en-ID" sz="2000" dirty="0"/>
              <a:t> </a:t>
            </a:r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aktif</a:t>
            </a:r>
            <a:r>
              <a:rPr lang="en-ID" sz="2000" dirty="0"/>
              <a:t> </a:t>
            </a:r>
            <a:r>
              <a:rPr lang="en-ID" sz="2000" dirty="0" err="1"/>
              <a:t>transitif</a:t>
            </a:r>
            <a:r>
              <a:rPr lang="en-ID" sz="2000" dirty="0"/>
              <a:t> </a:t>
            </a:r>
            <a:r>
              <a:rPr lang="en-ID" sz="2000" dirty="0" err="1"/>
              <a:t>yaitu</a:t>
            </a:r>
            <a:r>
              <a:rPr lang="en-ID" sz="2000" dirty="0"/>
              <a:t> </a:t>
            </a:r>
            <a:r>
              <a:rPr lang="en-ID" sz="2000" dirty="0" err="1"/>
              <a:t>kalimat</a:t>
            </a:r>
            <a:r>
              <a:rPr lang="en-ID" sz="2000" dirty="0"/>
              <a:t> yang </a:t>
            </a:r>
            <a:r>
              <a:rPr lang="en-ID" sz="2000" dirty="0" err="1"/>
              <a:t>sedikitnya</a:t>
            </a:r>
            <a:r>
              <a:rPr lang="en-ID" sz="2000" dirty="0"/>
              <a:t> </a:t>
            </a:r>
            <a:r>
              <a:rPr lang="en-ID" sz="2000" dirty="0" err="1"/>
              <a:t>mempunyai</a:t>
            </a:r>
            <a:r>
              <a:rPr lang="en-ID" sz="2000" dirty="0"/>
              <a:t> </a:t>
            </a:r>
            <a:r>
              <a:rPr lang="en-ID" sz="2000" dirty="0" err="1"/>
              <a:t>tiga</a:t>
            </a:r>
            <a:r>
              <a:rPr lang="en-ID" sz="2000" dirty="0"/>
              <a:t> </a:t>
            </a:r>
            <a:r>
              <a:rPr lang="en-ID" sz="2000" dirty="0" err="1"/>
              <a:t>unsur</a:t>
            </a:r>
            <a:r>
              <a:rPr lang="en-ID" sz="2000" dirty="0"/>
              <a:t> </a:t>
            </a:r>
            <a:r>
              <a:rPr lang="en-ID" sz="2000" dirty="0" err="1"/>
              <a:t>utama</a:t>
            </a:r>
            <a:r>
              <a:rPr lang="en-ID" sz="2000" dirty="0"/>
              <a:t>, </a:t>
            </a:r>
            <a:r>
              <a:rPr lang="en-ID" sz="2000" dirty="0" err="1"/>
              <a:t>subjek</a:t>
            </a:r>
            <a:r>
              <a:rPr lang="en-ID" sz="2000" dirty="0"/>
              <a:t>, </a:t>
            </a:r>
            <a:r>
              <a:rPr lang="en-ID" sz="2000" dirty="0" err="1"/>
              <a:t>predikat</a:t>
            </a:r>
            <a:r>
              <a:rPr lang="en-ID" sz="2000" dirty="0"/>
              <a:t>,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objek</a:t>
            </a:r>
            <a:r>
              <a:rPr lang="en-ID" sz="2000" dirty="0"/>
              <a:t>. </a:t>
            </a:r>
            <a:r>
              <a:rPr lang="en-ID" sz="2000" dirty="0" err="1"/>
              <a:t>Predikat</a:t>
            </a:r>
            <a:r>
              <a:rPr lang="en-ID" sz="2000" dirty="0"/>
              <a:t> yang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verba</a:t>
            </a:r>
            <a:r>
              <a:rPr lang="en-ID" sz="2000" dirty="0"/>
              <a:t> </a:t>
            </a:r>
            <a:r>
              <a:rPr lang="en-ID" sz="2000" dirty="0" err="1"/>
              <a:t>impleitive</a:t>
            </a:r>
            <a:r>
              <a:rPr lang="en-ID" sz="2000" dirty="0"/>
              <a:t> (</a:t>
            </a:r>
            <a:r>
              <a:rPr lang="en-ID" sz="2000" dirty="0" err="1"/>
              <a:t>kebanyakan</a:t>
            </a:r>
            <a:r>
              <a:rPr lang="en-ID" sz="2000" dirty="0"/>
              <a:t> </a:t>
            </a:r>
            <a:r>
              <a:rPr lang="en-ID" sz="2000" dirty="0" err="1"/>
              <a:t>berawalan</a:t>
            </a:r>
            <a:r>
              <a:rPr lang="en-ID" sz="2000" dirty="0"/>
              <a:t> </a:t>
            </a:r>
            <a:r>
              <a:rPr lang="en-ID" sz="2000" dirty="0" err="1"/>
              <a:t>ber</a:t>
            </a:r>
            <a:r>
              <a:rPr lang="en-ID" sz="2000" dirty="0"/>
              <a:t>- </a:t>
            </a:r>
            <a:r>
              <a:rPr lang="en-ID" sz="2000" dirty="0" err="1"/>
              <a:t>atau</a:t>
            </a:r>
            <a:r>
              <a:rPr lang="en-ID" sz="2000" dirty="0"/>
              <a:t> </a:t>
            </a:r>
            <a:r>
              <a:rPr lang="en-ID" sz="2000" dirty="0" err="1"/>
              <a:t>ter</a:t>
            </a:r>
            <a:r>
              <a:rPr lang="en-ID" sz="2000" dirty="0"/>
              <a:t>-) </a:t>
            </a:r>
            <a:r>
              <a:rPr lang="en-ID" sz="2000" dirty="0" err="1"/>
              <a:t>tidak</a:t>
            </a:r>
            <a:r>
              <a:rPr lang="en-ID" sz="2000" dirty="0"/>
              <a:t> </a:t>
            </a:r>
            <a:r>
              <a:rPr lang="en-ID" sz="2000" dirty="0" err="1"/>
              <a:t>memerlukan</a:t>
            </a:r>
            <a:r>
              <a:rPr lang="en-ID" sz="2000" dirty="0"/>
              <a:t> </a:t>
            </a:r>
            <a:r>
              <a:rPr lang="en-ID" sz="2000" dirty="0" err="1"/>
              <a:t>objek</a:t>
            </a:r>
            <a:r>
              <a:rPr lang="en-ID" sz="2000" dirty="0"/>
              <a:t>, </a:t>
            </a:r>
            <a:r>
              <a:rPr lang="en-ID" sz="2000" dirty="0" err="1"/>
              <a:t>sedangkan</a:t>
            </a:r>
            <a:r>
              <a:rPr lang="en-ID" sz="2000" dirty="0"/>
              <a:t> </a:t>
            </a:r>
            <a:r>
              <a:rPr lang="en-ID" sz="2000" dirty="0" err="1"/>
              <a:t>verba</a:t>
            </a:r>
            <a:r>
              <a:rPr lang="en-ID" sz="2000" dirty="0"/>
              <a:t> </a:t>
            </a:r>
            <a:r>
              <a:rPr lang="en-ID" sz="2000" dirty="0" err="1"/>
              <a:t>transitif</a:t>
            </a:r>
            <a:r>
              <a:rPr lang="en-ID" sz="2000" dirty="0"/>
              <a:t> yang </a:t>
            </a:r>
            <a:r>
              <a:rPr lang="en-ID" sz="2000" dirty="0" err="1"/>
              <a:t>memerlukan</a:t>
            </a:r>
            <a:r>
              <a:rPr lang="en-ID" sz="2000" dirty="0"/>
              <a:t> </a:t>
            </a:r>
            <a:r>
              <a:rPr lang="en-ID" sz="2000" dirty="0" err="1"/>
              <a:t>objek</a:t>
            </a:r>
            <a:r>
              <a:rPr lang="en-ID" sz="2000" dirty="0"/>
              <a:t> </a:t>
            </a:r>
            <a:r>
              <a:rPr lang="en-ID" sz="2000" dirty="0" err="1"/>
              <a:t>kebanyakan</a:t>
            </a:r>
            <a:r>
              <a:rPr lang="en-ID" sz="2000" dirty="0"/>
              <a:t> </a:t>
            </a:r>
            <a:r>
              <a:rPr lang="en-ID" sz="2000" dirty="0" err="1"/>
              <a:t>berawalan</a:t>
            </a:r>
            <a:r>
              <a:rPr lang="en-ID" sz="2000" dirty="0"/>
              <a:t> me-.</a:t>
            </a:r>
            <a:endParaRPr lang="en-US" sz="2000" dirty="0"/>
          </a:p>
          <a:p>
            <a:r>
              <a:rPr lang="en-ID" sz="2000" dirty="0" err="1"/>
              <a:t>Ciri-ciri</a:t>
            </a:r>
            <a:r>
              <a:rPr lang="en-ID" sz="2000" dirty="0"/>
              <a:t> </a:t>
            </a:r>
            <a:r>
              <a:rPr lang="en-ID" sz="2000" dirty="0" err="1"/>
              <a:t>objek</a:t>
            </a:r>
            <a:r>
              <a:rPr lang="en-ID" sz="2000" dirty="0"/>
              <a:t> </a:t>
            </a:r>
            <a:r>
              <a:rPr lang="en-ID" sz="2000" dirty="0" err="1"/>
              <a:t>sebagai</a:t>
            </a:r>
            <a:r>
              <a:rPr lang="en-ID" sz="2000" dirty="0"/>
              <a:t> </a:t>
            </a:r>
            <a:r>
              <a:rPr lang="en-ID" sz="2000" dirty="0" err="1"/>
              <a:t>berikut</a:t>
            </a:r>
            <a:r>
              <a:rPr lang="en-ID" sz="2000" dirty="0"/>
              <a:t>.</a:t>
            </a:r>
            <a:endParaRPr lang="en-US" sz="2000" dirty="0"/>
          </a:p>
          <a:p>
            <a:pPr marL="285750" indent="-285750">
              <a:buFont typeface="Arial" pitchFamily="34" charset="0"/>
              <a:buChar char="•"/>
            </a:pPr>
            <a:r>
              <a:rPr lang="en-ID" sz="2000" dirty="0"/>
              <a:t>·                     </a:t>
            </a:r>
            <a:r>
              <a:rPr lang="en-ID" sz="2000" dirty="0" err="1"/>
              <a:t>Langsung</a:t>
            </a:r>
            <a:r>
              <a:rPr lang="en-ID" sz="2000" dirty="0"/>
              <a:t> di </a:t>
            </a:r>
            <a:r>
              <a:rPr lang="en-ID" sz="2000" dirty="0" err="1"/>
              <a:t>Belakang</a:t>
            </a:r>
            <a:r>
              <a:rPr lang="en-ID" sz="2000" dirty="0"/>
              <a:t> </a:t>
            </a:r>
            <a:r>
              <a:rPr lang="en-ID" sz="2000" dirty="0" err="1" smtClean="0"/>
              <a:t>Predikat</a:t>
            </a:r>
            <a:endParaRPr lang="en-ID" sz="2000" dirty="0" smtClean="0"/>
          </a:p>
          <a:p>
            <a:r>
              <a:rPr lang="en-ID" sz="2000" dirty="0"/>
              <a:t>  </a:t>
            </a:r>
            <a:r>
              <a:rPr lang="en-ID" sz="2000" dirty="0" err="1"/>
              <a:t>Contoh</a:t>
            </a:r>
            <a:r>
              <a:rPr lang="en-ID" sz="2000" dirty="0"/>
              <a:t> : </a:t>
            </a:r>
            <a:r>
              <a:rPr lang="en-ID" sz="2000" dirty="0" err="1"/>
              <a:t>Sinta</a:t>
            </a:r>
            <a:r>
              <a:rPr lang="en-ID" sz="2000" dirty="0"/>
              <a:t> </a:t>
            </a:r>
            <a:r>
              <a:rPr lang="en-ID" sz="2000" dirty="0" err="1"/>
              <a:t>memberikan</a:t>
            </a:r>
            <a:r>
              <a:rPr lang="en-ID" sz="2000" dirty="0"/>
              <a:t> </a:t>
            </a:r>
            <a:r>
              <a:rPr lang="en-ID" sz="2000" dirty="0" err="1"/>
              <a:t>Jojo</a:t>
            </a:r>
            <a:r>
              <a:rPr lang="en-ID" sz="2000" dirty="0"/>
              <a:t> </a:t>
            </a:r>
            <a:r>
              <a:rPr lang="en-ID" sz="2000" dirty="0" err="1"/>
              <a:t>komputer</a:t>
            </a:r>
            <a:r>
              <a:rPr lang="en-ID" sz="2000" dirty="0"/>
              <a:t> </a:t>
            </a:r>
            <a:r>
              <a:rPr lang="en-ID" sz="2000" dirty="0" err="1"/>
              <a:t>baru</a:t>
            </a:r>
            <a:r>
              <a:rPr lang="en-ID" sz="2000" dirty="0"/>
              <a:t>.</a:t>
            </a:r>
            <a:endParaRPr lang="en-US" sz="2000" dirty="0"/>
          </a:p>
        </p:txBody>
      </p:sp>
      <p:sp>
        <p:nvSpPr>
          <p:cNvPr id="4" name="Rectangle 3"/>
          <p:cNvSpPr/>
          <p:nvPr/>
        </p:nvSpPr>
        <p:spPr>
          <a:xfrm>
            <a:off x="581187" y="3648075"/>
            <a:ext cx="10332188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2000" b="1" dirty="0" err="1"/>
              <a:t>Pelengkap</a:t>
            </a:r>
            <a:r>
              <a:rPr lang="en-ID" sz="2000" b="1" dirty="0"/>
              <a:t> (</a:t>
            </a:r>
            <a:r>
              <a:rPr lang="en-ID" sz="2000" b="1" dirty="0" err="1"/>
              <a:t>Pel</a:t>
            </a:r>
            <a:r>
              <a:rPr lang="en-ID" sz="2000" b="1" dirty="0"/>
              <a:t>.)</a:t>
            </a:r>
            <a:endParaRPr lang="en-US" sz="2000" dirty="0"/>
          </a:p>
          <a:p>
            <a:r>
              <a:rPr lang="en-ID" sz="2000" dirty="0" err="1"/>
              <a:t>Pelengkap</a:t>
            </a:r>
            <a:r>
              <a:rPr lang="en-ID" sz="2000" dirty="0"/>
              <a:t> </a:t>
            </a:r>
            <a:r>
              <a:rPr lang="en-ID" sz="2000" dirty="0" err="1"/>
              <a:t>merupakan</a:t>
            </a:r>
            <a:r>
              <a:rPr lang="en-ID" sz="2000" dirty="0"/>
              <a:t> </a:t>
            </a:r>
            <a:r>
              <a:rPr lang="en-ID" sz="2000" dirty="0" err="1"/>
              <a:t>unsur</a:t>
            </a:r>
            <a:r>
              <a:rPr lang="en-ID" sz="2000" dirty="0"/>
              <a:t> </a:t>
            </a:r>
            <a:r>
              <a:rPr lang="en-ID" sz="2000" dirty="0" err="1"/>
              <a:t>kalimat</a:t>
            </a:r>
            <a:r>
              <a:rPr lang="en-ID" sz="2000" dirty="0"/>
              <a:t> yang </a:t>
            </a:r>
            <a:r>
              <a:rPr lang="en-ID" sz="2000" dirty="0" err="1"/>
              <a:t>dapat</a:t>
            </a:r>
            <a:r>
              <a:rPr lang="en-ID" sz="2000" dirty="0"/>
              <a:t> </a:t>
            </a:r>
            <a:r>
              <a:rPr lang="en-ID" sz="2000" dirty="0" err="1"/>
              <a:t>bersifat</a:t>
            </a:r>
            <a:r>
              <a:rPr lang="en-ID" sz="2000" dirty="0"/>
              <a:t> </a:t>
            </a:r>
            <a:r>
              <a:rPr lang="en-ID" sz="2000" dirty="0" err="1"/>
              <a:t>wajib</a:t>
            </a:r>
            <a:r>
              <a:rPr lang="en-ID" sz="2000" dirty="0"/>
              <a:t> </a:t>
            </a:r>
            <a:r>
              <a:rPr lang="en-ID" sz="2000" dirty="0" err="1"/>
              <a:t>ada</a:t>
            </a:r>
            <a:r>
              <a:rPr lang="en-ID" sz="2000" dirty="0"/>
              <a:t> </a:t>
            </a:r>
            <a:r>
              <a:rPr lang="en-ID" sz="2000" dirty="0" err="1"/>
              <a:t>karena</a:t>
            </a:r>
            <a:r>
              <a:rPr lang="en-ID" sz="2000" dirty="0"/>
              <a:t> </a:t>
            </a:r>
            <a:r>
              <a:rPr lang="en-ID" sz="2000" dirty="0" err="1"/>
              <a:t>melengkapi</a:t>
            </a:r>
            <a:r>
              <a:rPr lang="en-ID" sz="2000" dirty="0"/>
              <a:t> </a:t>
            </a:r>
            <a:r>
              <a:rPr lang="en-ID" sz="2000" dirty="0" err="1"/>
              <a:t>makna</a:t>
            </a:r>
            <a:r>
              <a:rPr lang="en-ID" sz="2000" dirty="0"/>
              <a:t> </a:t>
            </a:r>
            <a:r>
              <a:rPr lang="en-ID" sz="2000" dirty="0" err="1"/>
              <a:t>verba</a:t>
            </a:r>
            <a:r>
              <a:rPr lang="en-ID" sz="2000" dirty="0"/>
              <a:t> </a:t>
            </a:r>
            <a:r>
              <a:rPr lang="en-ID" sz="2000" dirty="0" err="1"/>
              <a:t>predikat</a:t>
            </a:r>
            <a:r>
              <a:rPr lang="en-ID" sz="2000" dirty="0"/>
              <a:t> </a:t>
            </a:r>
            <a:r>
              <a:rPr lang="en-ID" sz="2000" dirty="0" err="1"/>
              <a:t>kalimat</a:t>
            </a:r>
            <a:r>
              <a:rPr lang="en-ID" sz="2000" dirty="0" smtClean="0"/>
              <a:t>.</a:t>
            </a:r>
          </a:p>
          <a:p>
            <a:r>
              <a:rPr lang="en-ID" sz="2000" dirty="0" err="1"/>
              <a:t>Berikut</a:t>
            </a:r>
            <a:r>
              <a:rPr lang="en-ID" sz="2000" dirty="0"/>
              <a:t> </a:t>
            </a:r>
            <a:r>
              <a:rPr lang="en-ID" sz="2000" dirty="0" err="1"/>
              <a:t>ciri-ciri</a:t>
            </a:r>
            <a:r>
              <a:rPr lang="en-ID" sz="2000" dirty="0"/>
              <a:t> </a:t>
            </a:r>
            <a:r>
              <a:rPr lang="en-ID" sz="2000" dirty="0" err="1"/>
              <a:t>pelengkap</a:t>
            </a:r>
            <a:r>
              <a:rPr lang="en-ID" sz="2000" dirty="0"/>
              <a:t>.</a:t>
            </a:r>
            <a:endParaRPr lang="en-US" sz="2000" dirty="0"/>
          </a:p>
          <a:p>
            <a:pPr marL="285750" indent="-285750">
              <a:buFont typeface="Arial" pitchFamily="34" charset="0"/>
              <a:buChar char="•"/>
            </a:pPr>
            <a:r>
              <a:rPr lang="en-ID" sz="2000" dirty="0"/>
              <a:t> Di </a:t>
            </a:r>
            <a:r>
              <a:rPr lang="en-ID" sz="2000" dirty="0" err="1"/>
              <a:t>Belakang</a:t>
            </a:r>
            <a:r>
              <a:rPr lang="en-ID" sz="2000" dirty="0"/>
              <a:t> </a:t>
            </a:r>
            <a:r>
              <a:rPr lang="en-ID" sz="2000" dirty="0" err="1"/>
              <a:t>Predikat</a:t>
            </a:r>
            <a:endParaRPr lang="en-US" sz="2000" dirty="0"/>
          </a:p>
          <a:p>
            <a:endParaRPr lang="en-US" sz="2000" dirty="0" smtClean="0"/>
          </a:p>
          <a:p>
            <a:r>
              <a:rPr lang="en-ID" sz="2000" dirty="0" err="1"/>
              <a:t>Contohnya</a:t>
            </a:r>
            <a:r>
              <a:rPr lang="en-ID" sz="2000" dirty="0"/>
              <a:t> </a:t>
            </a:r>
            <a:endParaRPr lang="en-US" sz="2000" dirty="0"/>
          </a:p>
          <a:p>
            <a:r>
              <a:rPr lang="en-ID" sz="2000" dirty="0" err="1"/>
              <a:t>Diah</a:t>
            </a:r>
            <a:r>
              <a:rPr lang="en-ID" sz="2000" dirty="0"/>
              <a:t> </a:t>
            </a:r>
            <a:r>
              <a:rPr lang="en-ID" sz="2000" dirty="0" err="1"/>
              <a:t>mengirimi</a:t>
            </a:r>
            <a:r>
              <a:rPr lang="en-ID" sz="2000" dirty="0"/>
              <a:t> </a:t>
            </a:r>
            <a:r>
              <a:rPr lang="en-ID" sz="2000" dirty="0" err="1"/>
              <a:t>saya</a:t>
            </a:r>
            <a:r>
              <a:rPr lang="en-ID" sz="2000" dirty="0"/>
              <a:t> </a:t>
            </a:r>
            <a:r>
              <a:rPr lang="en-ID" sz="2000" dirty="0" err="1"/>
              <a:t>buku</a:t>
            </a:r>
            <a:r>
              <a:rPr lang="en-ID" sz="2000" dirty="0"/>
              <a:t> </a:t>
            </a:r>
            <a:r>
              <a:rPr lang="en-ID" sz="2000" dirty="0" err="1"/>
              <a:t>baru</a:t>
            </a:r>
            <a:r>
              <a:rPr lang="en-ID" sz="2000" dirty="0"/>
              <a:t>.</a:t>
            </a:r>
            <a:endParaRPr lang="en-US" sz="2000" dirty="0"/>
          </a:p>
          <a:p>
            <a:pPr marL="285750" indent="-285750">
              <a:buFont typeface="Arial" pitchFamily="34" charset="0"/>
              <a:buChar char="•"/>
            </a:pPr>
            <a:r>
              <a:rPr lang="en-ID" sz="2000" dirty="0"/>
              <a:t> </a:t>
            </a:r>
            <a:r>
              <a:rPr lang="en-ID" sz="2000" dirty="0" err="1"/>
              <a:t>Mereka</a:t>
            </a:r>
            <a:r>
              <a:rPr lang="en-ID" sz="2000" dirty="0"/>
              <a:t> </a:t>
            </a:r>
            <a:r>
              <a:rPr lang="en-ID" sz="2000" dirty="0" err="1"/>
              <a:t>membelikan</a:t>
            </a:r>
            <a:r>
              <a:rPr lang="en-ID" sz="2000" dirty="0"/>
              <a:t> </a:t>
            </a:r>
            <a:r>
              <a:rPr lang="en-ID" sz="2000" dirty="0" err="1"/>
              <a:t>ayahnya</a:t>
            </a:r>
            <a:r>
              <a:rPr lang="en-ID" sz="2000" dirty="0"/>
              <a:t> </a:t>
            </a:r>
            <a:r>
              <a:rPr lang="en-ID" sz="2000" dirty="0" err="1"/>
              <a:t>sepeda</a:t>
            </a:r>
            <a:r>
              <a:rPr lang="en-ID" sz="2000" dirty="0"/>
              <a:t> </a:t>
            </a:r>
            <a:r>
              <a:rPr lang="en-ID" sz="2000" dirty="0" err="1"/>
              <a:t>baru</a:t>
            </a:r>
            <a:endParaRPr lang="en-US" sz="2000" dirty="0"/>
          </a:p>
          <a:p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4946716D-A186-4E40-A4C5-D618418F1A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6284" y="5014293"/>
            <a:ext cx="1465944" cy="154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700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21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xit" presetSubtype="2" fill="hold" grpId="1" nodeType="withEffect">
                                  <p:stCondLst>
                                    <p:cond delay="16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14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4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13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xit" presetSubtype="1" fill="hold" grpId="1" nodeType="withEffect">
                                  <p:stCondLst>
                                    <p:cond delay="161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1" fill="hold" grpId="1" nodeType="withEffect">
                                  <p:stCondLst>
                                    <p:cond delay="166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3" dur="11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0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87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15" grpId="0" animBg="1"/>
      <p:bldP spid="15" grpId="1" animBg="1"/>
      <p:bldP spid="16" grpId="0" animBg="1"/>
      <p:bldP spid="16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E1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>
            <a:extLst>
              <a:ext uri="{FF2B5EF4-FFF2-40B4-BE49-F238E27FC236}">
                <a16:creationId xmlns:a16="http://schemas.microsoft.com/office/drawing/2014/main" xmlns="" id="{F180B7D8-BBAA-493A-A851-22F7FF7BBFA3}"/>
              </a:ext>
            </a:extLst>
          </p:cNvPr>
          <p:cNvGrpSpPr/>
          <p:nvPr/>
        </p:nvGrpSpPr>
        <p:grpSpPr>
          <a:xfrm flipH="1">
            <a:off x="9732144" y="120968"/>
            <a:ext cx="2236288" cy="2340059"/>
            <a:chOff x="223568" y="142840"/>
            <a:chExt cx="2236288" cy="2340059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xmlns="" id="{3257A085-D22C-4986-875C-F2391D6D6298}"/>
                </a:ext>
              </a:extLst>
            </p:cNvPr>
            <p:cNvGrpSpPr/>
            <p:nvPr/>
          </p:nvGrpSpPr>
          <p:grpSpPr>
            <a:xfrm>
              <a:off x="360952" y="158321"/>
              <a:ext cx="2098904" cy="2324578"/>
              <a:chOff x="360952" y="158321"/>
              <a:chExt cx="2098904" cy="2324578"/>
            </a:xfrm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grpSpPr>
          <p:sp>
            <p:nvSpPr>
              <p:cNvPr id="64" name="4-Point Star 145">
                <a:extLst>
                  <a:ext uri="{FF2B5EF4-FFF2-40B4-BE49-F238E27FC236}">
                    <a16:creationId xmlns:a16="http://schemas.microsoft.com/office/drawing/2014/main" xmlns="" id="{A1E05770-2A81-45AE-A4CD-B68526732B0B}"/>
                  </a:ext>
                </a:extLst>
              </p:cNvPr>
              <p:cNvSpPr/>
              <p:nvPr/>
            </p:nvSpPr>
            <p:spPr>
              <a:xfrm>
                <a:off x="461217" y="1419373"/>
                <a:ext cx="267777" cy="691073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4-Point Star 146">
                <a:extLst>
                  <a:ext uri="{FF2B5EF4-FFF2-40B4-BE49-F238E27FC236}">
                    <a16:creationId xmlns:a16="http://schemas.microsoft.com/office/drawing/2014/main" xmlns="" id="{1C997A7D-3C3F-4A48-ADE3-09B2F93E960D}"/>
                  </a:ext>
                </a:extLst>
              </p:cNvPr>
              <p:cNvSpPr/>
              <p:nvPr/>
            </p:nvSpPr>
            <p:spPr>
              <a:xfrm>
                <a:off x="1882286" y="158321"/>
                <a:ext cx="205457" cy="523228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4-Point Star 147">
                <a:extLst>
                  <a:ext uri="{FF2B5EF4-FFF2-40B4-BE49-F238E27FC236}">
                    <a16:creationId xmlns:a16="http://schemas.microsoft.com/office/drawing/2014/main" xmlns="" id="{D5F46B7B-AEF0-4B40-9035-B07E5510B3F3}"/>
                  </a:ext>
                </a:extLst>
              </p:cNvPr>
              <p:cNvSpPr/>
              <p:nvPr/>
            </p:nvSpPr>
            <p:spPr>
              <a:xfrm>
                <a:off x="1156123" y="844469"/>
                <a:ext cx="267777" cy="29693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4-Point Star 148">
                <a:extLst>
                  <a:ext uri="{FF2B5EF4-FFF2-40B4-BE49-F238E27FC236}">
                    <a16:creationId xmlns:a16="http://schemas.microsoft.com/office/drawing/2014/main" xmlns="" id="{C083701A-A25D-44DD-B66A-3AA6EDCA5CCF}"/>
                  </a:ext>
                </a:extLst>
              </p:cNvPr>
              <p:cNvSpPr/>
              <p:nvPr/>
            </p:nvSpPr>
            <p:spPr>
              <a:xfrm>
                <a:off x="2284067" y="249500"/>
                <a:ext cx="175789" cy="25599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4-Point Star 149">
                <a:extLst>
                  <a:ext uri="{FF2B5EF4-FFF2-40B4-BE49-F238E27FC236}">
                    <a16:creationId xmlns:a16="http://schemas.microsoft.com/office/drawing/2014/main" xmlns="" id="{6680847B-B86C-4F4C-A373-B60086BD83FD}"/>
                  </a:ext>
                </a:extLst>
              </p:cNvPr>
              <p:cNvSpPr/>
              <p:nvPr/>
            </p:nvSpPr>
            <p:spPr>
              <a:xfrm>
                <a:off x="1532105" y="511284"/>
                <a:ext cx="175789" cy="25599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4-Point Star 150">
                <a:extLst>
                  <a:ext uri="{FF2B5EF4-FFF2-40B4-BE49-F238E27FC236}">
                    <a16:creationId xmlns:a16="http://schemas.microsoft.com/office/drawing/2014/main" xmlns="" id="{2D8F2BDD-7E82-4E71-9A15-C1C5B69830B4}"/>
                  </a:ext>
                </a:extLst>
              </p:cNvPr>
              <p:cNvSpPr/>
              <p:nvPr/>
            </p:nvSpPr>
            <p:spPr>
              <a:xfrm>
                <a:off x="866729" y="1442499"/>
                <a:ext cx="175789" cy="25599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4-Point Star 151">
                <a:extLst>
                  <a:ext uri="{FF2B5EF4-FFF2-40B4-BE49-F238E27FC236}">
                    <a16:creationId xmlns:a16="http://schemas.microsoft.com/office/drawing/2014/main" xmlns="" id="{2A34AA15-B49F-4E25-993E-8A5DE38EC244}"/>
                  </a:ext>
                </a:extLst>
              </p:cNvPr>
              <p:cNvSpPr/>
              <p:nvPr/>
            </p:nvSpPr>
            <p:spPr>
              <a:xfrm>
                <a:off x="360952" y="2226900"/>
                <a:ext cx="175789" cy="25599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xmlns="" id="{342F3DBD-87CC-4958-9905-D4C0D524A015}"/>
                </a:ext>
              </a:extLst>
            </p:cNvPr>
            <p:cNvGrpSpPr/>
            <p:nvPr/>
          </p:nvGrpSpPr>
          <p:grpSpPr>
            <a:xfrm>
              <a:off x="223568" y="142840"/>
              <a:ext cx="1462394" cy="1459481"/>
              <a:chOff x="1061489" y="26066"/>
              <a:chExt cx="1462394" cy="1459481"/>
            </a:xfrm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grpSpPr>
          <p:sp>
            <p:nvSpPr>
              <p:cNvPr id="57" name="4-Point Star 237">
                <a:extLst>
                  <a:ext uri="{FF2B5EF4-FFF2-40B4-BE49-F238E27FC236}">
                    <a16:creationId xmlns:a16="http://schemas.microsoft.com/office/drawing/2014/main" xmlns="" id="{A93FBA2C-129B-4BB3-83D8-429D15815D8A}"/>
                  </a:ext>
                </a:extLst>
              </p:cNvPr>
              <p:cNvSpPr/>
              <p:nvPr/>
            </p:nvSpPr>
            <p:spPr>
              <a:xfrm>
                <a:off x="1107966" y="175188"/>
                <a:ext cx="267777" cy="691073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4-Point Star 123">
                <a:extLst>
                  <a:ext uri="{FF2B5EF4-FFF2-40B4-BE49-F238E27FC236}">
                    <a16:creationId xmlns:a16="http://schemas.microsoft.com/office/drawing/2014/main" xmlns="" id="{138A01B7-5E9B-4782-9BEB-57F1A58C55EC}"/>
                  </a:ext>
                </a:extLst>
              </p:cNvPr>
              <p:cNvSpPr/>
              <p:nvPr/>
            </p:nvSpPr>
            <p:spPr>
              <a:xfrm>
                <a:off x="1485303" y="794474"/>
                <a:ext cx="267777" cy="691073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4-Point Star 124">
                <a:extLst>
                  <a:ext uri="{FF2B5EF4-FFF2-40B4-BE49-F238E27FC236}">
                    <a16:creationId xmlns:a16="http://schemas.microsoft.com/office/drawing/2014/main" xmlns="" id="{792C1148-E3C1-4BC0-ADFB-CE460F98C1C4}"/>
                  </a:ext>
                </a:extLst>
              </p:cNvPr>
              <p:cNvSpPr/>
              <p:nvPr/>
            </p:nvSpPr>
            <p:spPr>
              <a:xfrm>
                <a:off x="1918247" y="26066"/>
                <a:ext cx="267777" cy="691073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4-Point Star 238">
                <a:extLst>
                  <a:ext uri="{FF2B5EF4-FFF2-40B4-BE49-F238E27FC236}">
                    <a16:creationId xmlns:a16="http://schemas.microsoft.com/office/drawing/2014/main" xmlns="" id="{F1B09774-A947-4471-B3F9-3631F9767D07}"/>
                  </a:ext>
                </a:extLst>
              </p:cNvPr>
              <p:cNvSpPr/>
              <p:nvPr/>
            </p:nvSpPr>
            <p:spPr>
              <a:xfrm>
                <a:off x="1654626" y="604075"/>
                <a:ext cx="175789" cy="25599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4-Point Star 131">
                <a:extLst>
                  <a:ext uri="{FF2B5EF4-FFF2-40B4-BE49-F238E27FC236}">
                    <a16:creationId xmlns:a16="http://schemas.microsoft.com/office/drawing/2014/main" xmlns="" id="{0861FF17-E98A-4266-AC36-69641489C458}"/>
                  </a:ext>
                </a:extLst>
              </p:cNvPr>
              <p:cNvSpPr/>
              <p:nvPr/>
            </p:nvSpPr>
            <p:spPr>
              <a:xfrm>
                <a:off x="2348094" y="75591"/>
                <a:ext cx="175789" cy="25599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4-Point Star 137">
                <a:extLst>
                  <a:ext uri="{FF2B5EF4-FFF2-40B4-BE49-F238E27FC236}">
                    <a16:creationId xmlns:a16="http://schemas.microsoft.com/office/drawing/2014/main" xmlns="" id="{721EAC2A-D9B5-471A-B0EA-7CED900DC44B}"/>
                  </a:ext>
                </a:extLst>
              </p:cNvPr>
              <p:cNvSpPr/>
              <p:nvPr/>
            </p:nvSpPr>
            <p:spPr>
              <a:xfrm>
                <a:off x="1594160" y="50397"/>
                <a:ext cx="175789" cy="25599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4-Point Star 138">
                <a:extLst>
                  <a:ext uri="{FF2B5EF4-FFF2-40B4-BE49-F238E27FC236}">
                    <a16:creationId xmlns:a16="http://schemas.microsoft.com/office/drawing/2014/main" xmlns="" id="{EEA221FB-1FBB-4B42-AE1D-22F3836F84B4}"/>
                  </a:ext>
                </a:extLst>
              </p:cNvPr>
              <p:cNvSpPr/>
              <p:nvPr/>
            </p:nvSpPr>
            <p:spPr>
              <a:xfrm>
                <a:off x="1061489" y="1090291"/>
                <a:ext cx="175789" cy="255999"/>
              </a:xfrm>
              <a:prstGeom prst="star4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4" name="Rectangle 3"/>
          <p:cNvSpPr/>
          <p:nvPr/>
        </p:nvSpPr>
        <p:spPr>
          <a:xfrm>
            <a:off x="609233" y="355627"/>
            <a:ext cx="677912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2000" b="1" dirty="0" err="1"/>
              <a:t>Keterangan</a:t>
            </a:r>
            <a:r>
              <a:rPr lang="en-ID" sz="2000" b="1" dirty="0"/>
              <a:t> (K</a:t>
            </a:r>
            <a:r>
              <a:rPr lang="en-ID" sz="2000" b="1" dirty="0" smtClean="0"/>
              <a:t>)</a:t>
            </a:r>
          </a:p>
          <a:p>
            <a:r>
              <a:rPr lang="en-ID" sz="2000" dirty="0" err="1"/>
              <a:t>Keterangan</a:t>
            </a:r>
            <a:r>
              <a:rPr lang="en-ID" sz="2000" dirty="0"/>
              <a:t> </a:t>
            </a:r>
            <a:r>
              <a:rPr lang="en-ID" sz="2000" dirty="0" err="1"/>
              <a:t>merupakan</a:t>
            </a:r>
            <a:r>
              <a:rPr lang="en-ID" sz="2000" dirty="0"/>
              <a:t> </a:t>
            </a:r>
            <a:r>
              <a:rPr lang="en-ID" sz="2000" dirty="0" err="1"/>
              <a:t>unsur</a:t>
            </a:r>
            <a:r>
              <a:rPr lang="en-ID" sz="2000" dirty="0"/>
              <a:t> </a:t>
            </a:r>
            <a:r>
              <a:rPr lang="en-ID" sz="2000" dirty="0" err="1"/>
              <a:t>kalimat</a:t>
            </a:r>
            <a:r>
              <a:rPr lang="en-ID" sz="2000" dirty="0"/>
              <a:t> yang </a:t>
            </a:r>
            <a:r>
              <a:rPr lang="en-ID" sz="2000" dirty="0" err="1"/>
              <a:t>memberikan</a:t>
            </a:r>
            <a:r>
              <a:rPr lang="en-ID" sz="2000" dirty="0"/>
              <a:t> </a:t>
            </a:r>
            <a:r>
              <a:rPr lang="en-ID" sz="2000" dirty="0" err="1"/>
              <a:t>informasi</a:t>
            </a:r>
            <a:r>
              <a:rPr lang="en-ID" sz="2000" dirty="0"/>
              <a:t> </a:t>
            </a:r>
            <a:r>
              <a:rPr lang="en-ID" sz="2000" dirty="0" err="1"/>
              <a:t>lebih</a:t>
            </a:r>
            <a:r>
              <a:rPr lang="en-ID" sz="2000" dirty="0"/>
              <a:t> </a:t>
            </a:r>
            <a:r>
              <a:rPr lang="en-ID" sz="2000" dirty="0" err="1"/>
              <a:t>lanjut</a:t>
            </a:r>
            <a:r>
              <a:rPr lang="en-ID" sz="2000" dirty="0"/>
              <a:t> </a:t>
            </a:r>
            <a:r>
              <a:rPr lang="en-ID" sz="2000" dirty="0" err="1"/>
              <a:t>tentang</a:t>
            </a:r>
            <a:r>
              <a:rPr lang="en-ID" sz="2000" dirty="0"/>
              <a:t> </a:t>
            </a:r>
            <a:r>
              <a:rPr lang="en-ID" sz="2000" dirty="0" err="1"/>
              <a:t>suatu</a:t>
            </a:r>
            <a:r>
              <a:rPr lang="en-ID" sz="2000" dirty="0"/>
              <a:t> yang </a:t>
            </a:r>
            <a:r>
              <a:rPr lang="en-ID" sz="2000" dirty="0" err="1"/>
              <a:t>dinyatakan</a:t>
            </a:r>
            <a:r>
              <a:rPr lang="en-ID" sz="2000" dirty="0"/>
              <a:t> </a:t>
            </a:r>
            <a:r>
              <a:rPr lang="en-ID" sz="2000" dirty="0" err="1"/>
              <a:t>dalam</a:t>
            </a:r>
            <a:r>
              <a:rPr lang="en-ID" sz="2000" dirty="0"/>
              <a:t> </a:t>
            </a:r>
            <a:r>
              <a:rPr lang="en-ID" sz="2000" dirty="0" err="1"/>
              <a:t>kalimat</a:t>
            </a:r>
            <a:r>
              <a:rPr lang="en-ID" sz="2000" dirty="0"/>
              <a:t>; </a:t>
            </a:r>
            <a:r>
              <a:rPr lang="en-ID" sz="2000" dirty="0" err="1"/>
              <a:t>misalnya</a:t>
            </a:r>
            <a:r>
              <a:rPr lang="en-ID" sz="2000" dirty="0"/>
              <a:t>, </a:t>
            </a:r>
            <a:r>
              <a:rPr lang="en-ID" sz="2000" dirty="0" err="1"/>
              <a:t>memberi</a:t>
            </a:r>
            <a:r>
              <a:rPr lang="en-ID" sz="2000" dirty="0"/>
              <a:t> </a:t>
            </a:r>
            <a:r>
              <a:rPr lang="en-ID" sz="2000" dirty="0" err="1"/>
              <a:t>informasi</a:t>
            </a:r>
            <a:r>
              <a:rPr lang="en-ID" sz="2000" dirty="0"/>
              <a:t> </a:t>
            </a:r>
            <a:r>
              <a:rPr lang="en-ID" sz="2000" dirty="0" err="1"/>
              <a:t>tentang</a:t>
            </a:r>
            <a:r>
              <a:rPr lang="en-ID" sz="2000" dirty="0"/>
              <a:t> </a:t>
            </a:r>
            <a:r>
              <a:rPr lang="en-ID" sz="2000" dirty="0" err="1"/>
              <a:t>tempat</a:t>
            </a:r>
            <a:r>
              <a:rPr lang="en-ID" sz="2000" dirty="0"/>
              <a:t>, </a:t>
            </a:r>
            <a:r>
              <a:rPr lang="en-ID" sz="2000" dirty="0" err="1"/>
              <a:t>waktu</a:t>
            </a:r>
            <a:r>
              <a:rPr lang="en-ID" sz="2000" dirty="0"/>
              <a:t>, </a:t>
            </a:r>
            <a:r>
              <a:rPr lang="en-ID" sz="2000" dirty="0" err="1"/>
              <a:t>cara</a:t>
            </a:r>
            <a:r>
              <a:rPr lang="en-ID" sz="2000" dirty="0"/>
              <a:t>, </a:t>
            </a:r>
            <a:r>
              <a:rPr lang="en-ID" sz="2000" dirty="0" err="1"/>
              <a:t>sebab</a:t>
            </a:r>
            <a:r>
              <a:rPr lang="en-ID" sz="2000" dirty="0"/>
              <a:t>,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tujuan</a:t>
            </a:r>
            <a:r>
              <a:rPr lang="en-ID" sz="2000" dirty="0"/>
              <a:t>. </a:t>
            </a:r>
            <a:endParaRPr lang="en-ID" sz="2000" dirty="0" smtClean="0"/>
          </a:p>
          <a:p>
            <a:r>
              <a:rPr lang="en-ID" sz="2000" dirty="0" err="1"/>
              <a:t>Berikut</a:t>
            </a:r>
            <a:r>
              <a:rPr lang="en-ID" sz="2000" dirty="0"/>
              <a:t> </a:t>
            </a:r>
            <a:r>
              <a:rPr lang="en-ID" sz="2000" dirty="0" err="1"/>
              <a:t>ini</a:t>
            </a:r>
            <a:r>
              <a:rPr lang="en-ID" sz="2000" dirty="0"/>
              <a:t> </a:t>
            </a:r>
            <a:r>
              <a:rPr lang="en-ID" sz="2000" dirty="0" err="1"/>
              <a:t>beberapa</a:t>
            </a:r>
            <a:r>
              <a:rPr lang="en-ID" sz="2000" dirty="0"/>
              <a:t> </a:t>
            </a:r>
            <a:r>
              <a:rPr lang="en-ID" sz="2000" dirty="0" err="1"/>
              <a:t>ciri</a:t>
            </a:r>
            <a:r>
              <a:rPr lang="en-ID" sz="2000" dirty="0"/>
              <a:t> </a:t>
            </a:r>
            <a:r>
              <a:rPr lang="en-ID" sz="2000" dirty="0" err="1"/>
              <a:t>unsur</a:t>
            </a:r>
            <a:r>
              <a:rPr lang="en-ID" sz="2000" dirty="0"/>
              <a:t> </a:t>
            </a:r>
            <a:r>
              <a:rPr lang="en-ID" sz="2000" dirty="0" err="1"/>
              <a:t>keterangan</a:t>
            </a:r>
            <a:r>
              <a:rPr lang="en-ID" sz="2000" dirty="0"/>
              <a:t>.</a:t>
            </a:r>
            <a:endParaRPr lang="en-US" sz="2000" dirty="0"/>
          </a:p>
          <a:p>
            <a:pPr marL="285750" indent="-285750">
              <a:buFont typeface="Arial" pitchFamily="34" charset="0"/>
              <a:buChar char="•"/>
            </a:pPr>
            <a:r>
              <a:rPr lang="en-ID" sz="2000" dirty="0"/>
              <a:t> </a:t>
            </a:r>
            <a:r>
              <a:rPr lang="en-ID" sz="2000" dirty="0" err="1" smtClean="0"/>
              <a:t>Bukan</a:t>
            </a:r>
            <a:r>
              <a:rPr lang="en-ID" sz="2000" dirty="0" smtClean="0"/>
              <a:t> </a:t>
            </a:r>
            <a:r>
              <a:rPr lang="en-ID" sz="2000" dirty="0" err="1"/>
              <a:t>Unsur</a:t>
            </a:r>
            <a:r>
              <a:rPr lang="en-ID" sz="2000" dirty="0"/>
              <a:t> </a:t>
            </a:r>
            <a:r>
              <a:rPr lang="en-ID" sz="2000" dirty="0" err="1"/>
              <a:t>Utama</a:t>
            </a:r>
            <a:endParaRPr lang="en-US" sz="2000" dirty="0"/>
          </a:p>
          <a:p>
            <a:pPr marL="285750" indent="-285750">
              <a:buFont typeface="Arial" pitchFamily="34" charset="0"/>
              <a:buChar char="•"/>
            </a:pPr>
            <a:r>
              <a:rPr lang="en-ID" sz="2000" dirty="0" err="1" smtClean="0"/>
              <a:t>Tidak</a:t>
            </a:r>
            <a:r>
              <a:rPr lang="en-ID" sz="2000" dirty="0" smtClean="0"/>
              <a:t> </a:t>
            </a:r>
            <a:r>
              <a:rPr lang="en-ID" sz="2000" dirty="0" err="1"/>
              <a:t>Terikat</a:t>
            </a:r>
            <a:r>
              <a:rPr lang="en-ID" sz="2000" dirty="0"/>
              <a:t> </a:t>
            </a:r>
            <a:r>
              <a:rPr lang="en-ID" sz="2000" dirty="0" err="1"/>
              <a:t>Posisi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647381" y="2877711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D" sz="2000" dirty="0" err="1"/>
              <a:t>Contoh</a:t>
            </a:r>
            <a:r>
              <a:rPr lang="en-ID" sz="2000" dirty="0"/>
              <a:t> :</a:t>
            </a:r>
            <a:endParaRPr lang="en-US" sz="2000" dirty="0"/>
          </a:p>
          <a:p>
            <a:r>
              <a:rPr lang="en-ID" sz="2000" dirty="0"/>
              <a:t>1.      </a:t>
            </a:r>
            <a:r>
              <a:rPr lang="en-ID" sz="2000" dirty="0" err="1"/>
              <a:t>Malam</a:t>
            </a:r>
            <a:r>
              <a:rPr lang="en-ID" sz="2000" dirty="0"/>
              <a:t> </a:t>
            </a:r>
            <a:r>
              <a:rPr lang="en-ID" sz="2000" dirty="0" err="1"/>
              <a:t>ini</a:t>
            </a:r>
            <a:r>
              <a:rPr lang="en-ID" sz="2000" dirty="0"/>
              <a:t>, </a:t>
            </a:r>
            <a:r>
              <a:rPr lang="en-ID" sz="2000" dirty="0" err="1"/>
              <a:t>Suju</a:t>
            </a:r>
            <a:r>
              <a:rPr lang="en-ID" sz="2000" dirty="0"/>
              <a:t> </a:t>
            </a:r>
            <a:r>
              <a:rPr lang="en-ID" sz="2000" dirty="0" err="1"/>
              <a:t>akan</a:t>
            </a:r>
            <a:r>
              <a:rPr lang="en-ID" sz="2000" dirty="0"/>
              <a:t> </a:t>
            </a:r>
            <a:r>
              <a:rPr lang="en-ID" sz="2000" dirty="0" err="1"/>
              <a:t>imple</a:t>
            </a:r>
            <a:r>
              <a:rPr lang="en-ID" sz="2000" dirty="0"/>
              <a:t> </a:t>
            </a:r>
            <a:r>
              <a:rPr lang="en-ID" sz="2000" dirty="0" err="1"/>
              <a:t>ke</a:t>
            </a:r>
            <a:r>
              <a:rPr lang="en-ID" sz="2000" dirty="0"/>
              <a:t> Korea.</a:t>
            </a:r>
            <a:endParaRPr lang="en-US" sz="2000" dirty="0"/>
          </a:p>
          <a:p>
            <a:r>
              <a:rPr lang="en-ID" sz="2000" dirty="0"/>
              <a:t>2.      </a:t>
            </a:r>
            <a:r>
              <a:rPr lang="en-ID" sz="2000" dirty="0" err="1"/>
              <a:t>Mereka</a:t>
            </a:r>
            <a:r>
              <a:rPr lang="en-ID" sz="2000" dirty="0"/>
              <a:t> </a:t>
            </a:r>
            <a:r>
              <a:rPr lang="en-ID" sz="2000" dirty="0" err="1"/>
              <a:t>memperhatikan</a:t>
            </a:r>
            <a:r>
              <a:rPr lang="en-ID" sz="2000" dirty="0"/>
              <a:t> </a:t>
            </a:r>
            <a:r>
              <a:rPr lang="en-ID" sz="2000" dirty="0" err="1"/>
              <a:t>materi</a:t>
            </a:r>
            <a:r>
              <a:rPr lang="en-ID" sz="2000" dirty="0"/>
              <a:t> </a:t>
            </a:r>
            <a:r>
              <a:rPr lang="en-ID" sz="2000" dirty="0" err="1"/>
              <a:t>dengan</a:t>
            </a:r>
            <a:r>
              <a:rPr lang="en-ID" sz="2000" dirty="0"/>
              <a:t> </a:t>
            </a:r>
            <a:r>
              <a:rPr lang="en-ID" sz="2000" dirty="0" err="1"/>
              <a:t>seksama</a:t>
            </a:r>
            <a:r>
              <a:rPr lang="en-ID" sz="2000" dirty="0"/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647382" y="4084450"/>
            <a:ext cx="6096000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D" sz="2000" dirty="0"/>
              <a:t> </a:t>
            </a:r>
            <a:r>
              <a:rPr lang="en-ID" sz="2000" dirty="0" err="1"/>
              <a:t>Terdapat</a:t>
            </a:r>
            <a:r>
              <a:rPr lang="en-ID" sz="2000" dirty="0"/>
              <a:t> </a:t>
            </a:r>
            <a:r>
              <a:rPr lang="en-ID" sz="2000" dirty="0" err="1"/>
              <a:t>Beberapa</a:t>
            </a:r>
            <a:r>
              <a:rPr lang="en-ID" sz="2000" dirty="0"/>
              <a:t> </a:t>
            </a:r>
            <a:r>
              <a:rPr lang="en-ID" sz="2000" dirty="0" err="1"/>
              <a:t>Jenis</a:t>
            </a:r>
            <a:r>
              <a:rPr lang="en-ID" sz="2000" dirty="0"/>
              <a:t> </a:t>
            </a:r>
            <a:r>
              <a:rPr lang="en-ID" sz="2000" dirty="0" err="1"/>
              <a:t>Keterangan</a:t>
            </a:r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ID" sz="2000" dirty="0" err="1"/>
              <a:t>Keterangan</a:t>
            </a:r>
            <a:r>
              <a:rPr lang="en-ID" sz="2000" dirty="0"/>
              <a:t> </a:t>
            </a:r>
            <a:r>
              <a:rPr lang="en-ID" sz="2000" dirty="0" err="1"/>
              <a:t>Waktu</a:t>
            </a:r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ID" sz="2000" dirty="0"/>
              <a:t> </a:t>
            </a:r>
            <a:r>
              <a:rPr lang="en-ID" sz="2000" dirty="0" err="1"/>
              <a:t>Keterangan</a:t>
            </a:r>
            <a:r>
              <a:rPr lang="en-ID" sz="2000" dirty="0"/>
              <a:t> </a:t>
            </a:r>
            <a:r>
              <a:rPr lang="en-ID" sz="2000" dirty="0" err="1"/>
              <a:t>Tempat</a:t>
            </a:r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ID" sz="2000" dirty="0"/>
              <a:t> </a:t>
            </a:r>
            <a:r>
              <a:rPr lang="en-ID" sz="2000" dirty="0" err="1"/>
              <a:t>Keterangan</a:t>
            </a:r>
            <a:r>
              <a:rPr lang="en-ID" sz="2000" dirty="0"/>
              <a:t> Cara</a:t>
            </a:r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ID" sz="2000" dirty="0"/>
              <a:t> </a:t>
            </a:r>
            <a:r>
              <a:rPr lang="en-ID" sz="2000" dirty="0" err="1"/>
              <a:t>Keterangan</a:t>
            </a:r>
            <a:r>
              <a:rPr lang="en-ID" sz="2000" dirty="0"/>
              <a:t> </a:t>
            </a:r>
            <a:r>
              <a:rPr lang="en-ID" sz="2000" dirty="0" err="1" smtClean="0"/>
              <a:t>Alat</a:t>
            </a:r>
            <a:endParaRPr lang="en-US" sz="2000" dirty="0"/>
          </a:p>
        </p:txBody>
      </p:sp>
      <p:sp>
        <p:nvSpPr>
          <p:cNvPr id="25" name="Rectangle 24"/>
          <p:cNvSpPr/>
          <p:nvPr/>
        </p:nvSpPr>
        <p:spPr>
          <a:xfrm>
            <a:off x="4008257" y="4464545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ID" dirty="0" smtClean="0"/>
              <a:t>5. </a:t>
            </a:r>
            <a:r>
              <a:rPr lang="en-ID" dirty="0" err="1" smtClean="0"/>
              <a:t>Keterangan</a:t>
            </a:r>
            <a:r>
              <a:rPr lang="en-ID" dirty="0" smtClean="0"/>
              <a:t> </a:t>
            </a:r>
            <a:r>
              <a:rPr lang="en-ID" dirty="0" err="1"/>
              <a:t>Sebab</a:t>
            </a:r>
            <a:endParaRPr lang="en-US" dirty="0"/>
          </a:p>
          <a:p>
            <a:r>
              <a:rPr lang="en-ID" dirty="0" smtClean="0"/>
              <a:t>6. </a:t>
            </a:r>
            <a:r>
              <a:rPr lang="en-ID" dirty="0" err="1" smtClean="0"/>
              <a:t>Keterangan</a:t>
            </a:r>
            <a:r>
              <a:rPr lang="en-ID" dirty="0" smtClean="0"/>
              <a:t> </a:t>
            </a:r>
            <a:r>
              <a:rPr lang="en-ID" dirty="0" err="1"/>
              <a:t>Tujuan</a:t>
            </a:r>
            <a:endParaRPr lang="en-US" dirty="0"/>
          </a:p>
          <a:p>
            <a:r>
              <a:rPr lang="en-ID" dirty="0" smtClean="0"/>
              <a:t>7. </a:t>
            </a:r>
            <a:r>
              <a:rPr lang="en-ID" dirty="0" err="1" smtClean="0"/>
              <a:t>Keterangan</a:t>
            </a:r>
            <a:r>
              <a:rPr lang="en-ID" dirty="0" smtClean="0"/>
              <a:t> </a:t>
            </a:r>
            <a:r>
              <a:rPr lang="en-ID" dirty="0" err="1"/>
              <a:t>Aposisi</a:t>
            </a:r>
            <a:endParaRPr lang="en-US" dirty="0"/>
          </a:p>
          <a:p>
            <a:r>
              <a:rPr lang="en-ID" dirty="0" smtClean="0"/>
              <a:t>8. </a:t>
            </a:r>
            <a:r>
              <a:rPr lang="en-ID" dirty="0" err="1" smtClean="0"/>
              <a:t>Keterangan</a:t>
            </a:r>
            <a:r>
              <a:rPr lang="en-ID" dirty="0" smtClean="0"/>
              <a:t> </a:t>
            </a:r>
            <a:r>
              <a:rPr lang="en-ID" dirty="0" err="1"/>
              <a:t>Tambahan</a:t>
            </a:r>
            <a:endParaRPr lang="en-US" dirty="0"/>
          </a:p>
          <a:p>
            <a:r>
              <a:rPr lang="en-ID" dirty="0"/>
              <a:t> </a:t>
            </a:r>
            <a:r>
              <a:rPr lang="en-ID" dirty="0" smtClean="0"/>
              <a:t>9. </a:t>
            </a:r>
            <a:r>
              <a:rPr lang="en-ID" dirty="0" err="1" smtClean="0"/>
              <a:t>Keterangan</a:t>
            </a:r>
            <a:r>
              <a:rPr lang="en-ID" dirty="0" smtClean="0"/>
              <a:t> </a:t>
            </a:r>
            <a:r>
              <a:rPr lang="en-ID" dirty="0" err="1"/>
              <a:t>Pewatas</a:t>
            </a:r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4946716D-A186-4E40-A4C5-D618418F1A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6284" y="5027941"/>
            <a:ext cx="1465944" cy="154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541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indefinite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600" tmFilter="0, 0; .2, .5; .8, .5; 1, 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1300" autoRev="1" fill="hold"/>
                                        <p:tgtEl>
                                          <p:spTgt spid="5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12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8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C0B2ECF5-81CC-4A78-9F73-63E6F8D28C9F}"/>
              </a:ext>
            </a:extLst>
          </p:cNvPr>
          <p:cNvGrpSpPr/>
          <p:nvPr/>
        </p:nvGrpSpPr>
        <p:grpSpPr>
          <a:xfrm>
            <a:off x="2" y="0"/>
            <a:ext cx="12192000" cy="6858000"/>
            <a:chOff x="2" y="0"/>
            <a:chExt cx="12192000" cy="685800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0510A4CF-75AA-4956-8D27-244503402EE3}"/>
                </a:ext>
              </a:extLst>
            </p:cNvPr>
            <p:cNvGrpSpPr/>
            <p:nvPr/>
          </p:nvGrpSpPr>
          <p:grpSpPr>
            <a:xfrm>
              <a:off x="377371" y="0"/>
              <a:ext cx="11422742" cy="6858000"/>
              <a:chOff x="377371" y="0"/>
              <a:chExt cx="11422742" cy="6858000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xmlns="" id="{66F97213-1570-4176-8517-4074400834C1}"/>
                  </a:ext>
                </a:extLst>
              </p:cNvPr>
              <p:cNvCxnSpPr/>
              <p:nvPr/>
            </p:nvCxnSpPr>
            <p:spPr>
              <a:xfrm>
                <a:off x="3773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xmlns="" id="{E803383F-AE9B-4846-88D9-7D3D8FC321DB}"/>
                  </a:ext>
                </a:extLst>
              </p:cNvPr>
              <p:cNvCxnSpPr/>
              <p:nvPr/>
            </p:nvCxnSpPr>
            <p:spPr>
              <a:xfrm>
                <a:off x="7837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xmlns="" id="{7F34F704-0F7F-46F8-8204-C10F61D59078}"/>
                  </a:ext>
                </a:extLst>
              </p:cNvPr>
              <p:cNvCxnSpPr/>
              <p:nvPr/>
            </p:nvCxnSpPr>
            <p:spPr>
              <a:xfrm>
                <a:off x="121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xmlns="" id="{80AEE035-7154-47FD-B44A-1C45CC614E8B}"/>
                  </a:ext>
                </a:extLst>
              </p:cNvPr>
              <p:cNvCxnSpPr/>
              <p:nvPr/>
            </p:nvCxnSpPr>
            <p:spPr>
              <a:xfrm>
                <a:off x="16546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xmlns="" id="{F8334FF1-DD8E-4013-AF85-4C14B64D8460}"/>
                  </a:ext>
                </a:extLst>
              </p:cNvPr>
              <p:cNvCxnSpPr/>
              <p:nvPr/>
            </p:nvCxnSpPr>
            <p:spPr>
              <a:xfrm>
                <a:off x="206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xmlns="" id="{975B2040-5873-4EC9-B7C8-1E5642501123}"/>
                  </a:ext>
                </a:extLst>
              </p:cNvPr>
              <p:cNvCxnSpPr/>
              <p:nvPr/>
            </p:nvCxnSpPr>
            <p:spPr>
              <a:xfrm>
                <a:off x="246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xmlns="" id="{12E92C52-9EB1-4CBB-80D6-6AFAAF014A21}"/>
                  </a:ext>
                </a:extLst>
              </p:cNvPr>
              <p:cNvCxnSpPr/>
              <p:nvPr/>
            </p:nvCxnSpPr>
            <p:spPr>
              <a:xfrm>
                <a:off x="290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xmlns="" id="{18E2A377-8D31-4B03-A20D-87D5700E7F02}"/>
                  </a:ext>
                </a:extLst>
              </p:cNvPr>
              <p:cNvCxnSpPr/>
              <p:nvPr/>
            </p:nvCxnSpPr>
            <p:spPr>
              <a:xfrm>
                <a:off x="333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xmlns="" id="{8B4EF358-9882-4D8A-9855-C1D5681239AD}"/>
                  </a:ext>
                </a:extLst>
              </p:cNvPr>
              <p:cNvCxnSpPr/>
              <p:nvPr/>
            </p:nvCxnSpPr>
            <p:spPr>
              <a:xfrm>
                <a:off x="37301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xmlns="" id="{13025A54-A4F5-45E0-B96E-42E01186C920}"/>
                  </a:ext>
                </a:extLst>
              </p:cNvPr>
              <p:cNvCxnSpPr/>
              <p:nvPr/>
            </p:nvCxnSpPr>
            <p:spPr>
              <a:xfrm>
                <a:off x="41365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xmlns="" id="{7916E9E0-EB9F-4F51-9BD1-B6476A66C9A1}"/>
                  </a:ext>
                </a:extLst>
              </p:cNvPr>
              <p:cNvCxnSpPr/>
              <p:nvPr/>
            </p:nvCxnSpPr>
            <p:spPr>
              <a:xfrm>
                <a:off x="45719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xmlns="" id="{82537994-F985-42EA-AFEC-5A850930AF80}"/>
                  </a:ext>
                </a:extLst>
              </p:cNvPr>
              <p:cNvCxnSpPr/>
              <p:nvPr/>
            </p:nvCxnSpPr>
            <p:spPr>
              <a:xfrm>
                <a:off x="500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xmlns="" id="{68956AF0-9FDC-4359-ACD8-F53B1958F735}"/>
                  </a:ext>
                </a:extLst>
              </p:cNvPr>
              <p:cNvCxnSpPr/>
              <p:nvPr/>
            </p:nvCxnSpPr>
            <p:spPr>
              <a:xfrm>
                <a:off x="544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xmlns="" id="{ACA61F48-EDD6-45BE-A435-EC76A2E2B00F}"/>
                  </a:ext>
                </a:extLst>
              </p:cNvPr>
              <p:cNvCxnSpPr/>
              <p:nvPr/>
            </p:nvCxnSpPr>
            <p:spPr>
              <a:xfrm>
                <a:off x="584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xmlns="" id="{7D945B73-3F71-446F-8860-69416258ECA1}"/>
                  </a:ext>
                </a:extLst>
              </p:cNvPr>
              <p:cNvCxnSpPr/>
              <p:nvPr/>
            </p:nvCxnSpPr>
            <p:spPr>
              <a:xfrm>
                <a:off x="628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xmlns="" id="{8D976A42-D373-40A0-985D-C43E37C0AF76}"/>
                  </a:ext>
                </a:extLst>
              </p:cNvPr>
              <p:cNvCxnSpPr/>
              <p:nvPr/>
            </p:nvCxnSpPr>
            <p:spPr>
              <a:xfrm>
                <a:off x="672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xmlns="" id="{CC906F69-F7B2-4952-84B3-B7EE923F9F3F}"/>
                  </a:ext>
                </a:extLst>
              </p:cNvPr>
              <p:cNvCxnSpPr/>
              <p:nvPr/>
            </p:nvCxnSpPr>
            <p:spPr>
              <a:xfrm>
                <a:off x="714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xmlns="" id="{5AEA564A-ED2D-414A-BC29-0944117FE81C}"/>
                  </a:ext>
                </a:extLst>
              </p:cNvPr>
              <p:cNvCxnSpPr/>
              <p:nvPr/>
            </p:nvCxnSpPr>
            <p:spPr>
              <a:xfrm>
                <a:off x="754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xmlns="" id="{3AD0AD35-905D-4149-941C-9E4B91FEC152}"/>
                  </a:ext>
                </a:extLst>
              </p:cNvPr>
              <p:cNvCxnSpPr/>
              <p:nvPr/>
            </p:nvCxnSpPr>
            <p:spPr>
              <a:xfrm>
                <a:off x="798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xmlns="" id="{B4BE0629-798C-451F-BF6E-B167FB13D96F}"/>
                  </a:ext>
                </a:extLst>
              </p:cNvPr>
              <p:cNvCxnSpPr/>
              <p:nvPr/>
            </p:nvCxnSpPr>
            <p:spPr>
              <a:xfrm>
                <a:off x="841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xmlns="" id="{D6F062C8-D3EB-4355-AD1B-F5C0D1A437C9}"/>
                  </a:ext>
                </a:extLst>
              </p:cNvPr>
              <p:cNvCxnSpPr/>
              <p:nvPr/>
            </p:nvCxnSpPr>
            <p:spPr>
              <a:xfrm>
                <a:off x="883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xmlns="" id="{E4168DD1-C7BA-498B-9BDE-5297A4E36CAE}"/>
                  </a:ext>
                </a:extLst>
              </p:cNvPr>
              <p:cNvCxnSpPr/>
              <p:nvPr/>
            </p:nvCxnSpPr>
            <p:spPr>
              <a:xfrm>
                <a:off x="92455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xmlns="" id="{747DC217-5052-416D-BB56-03D72BFAC69A}"/>
                  </a:ext>
                </a:extLst>
              </p:cNvPr>
              <p:cNvCxnSpPr/>
              <p:nvPr/>
            </p:nvCxnSpPr>
            <p:spPr>
              <a:xfrm>
                <a:off x="9681027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xmlns="" id="{509A3A2D-E2B1-4B1E-A7AE-A0A0803521B1}"/>
                  </a:ext>
                </a:extLst>
              </p:cNvPr>
              <p:cNvCxnSpPr/>
              <p:nvPr/>
            </p:nvCxnSpPr>
            <p:spPr>
              <a:xfrm>
                <a:off x="101164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xmlns="" id="{965F2311-1771-4D93-8FC1-E6D2F92C6008}"/>
                  </a:ext>
                </a:extLst>
              </p:cNvPr>
              <p:cNvCxnSpPr/>
              <p:nvPr/>
            </p:nvCxnSpPr>
            <p:spPr>
              <a:xfrm>
                <a:off x="1052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xmlns="" id="{9B9D3D51-A2E5-448A-87F9-2B8D493D8F0E}"/>
                  </a:ext>
                </a:extLst>
              </p:cNvPr>
              <p:cNvCxnSpPr/>
              <p:nvPr/>
            </p:nvCxnSpPr>
            <p:spPr>
              <a:xfrm>
                <a:off x="1092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xmlns="" id="{43008437-EBAE-4E6B-8F58-177257851376}"/>
                  </a:ext>
                </a:extLst>
              </p:cNvPr>
              <p:cNvCxnSpPr/>
              <p:nvPr/>
            </p:nvCxnSpPr>
            <p:spPr>
              <a:xfrm>
                <a:off x="1136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xmlns="" id="{43536283-2B03-424D-870B-65DB8A410046}"/>
                  </a:ext>
                </a:extLst>
              </p:cNvPr>
              <p:cNvCxnSpPr/>
              <p:nvPr/>
            </p:nvCxnSpPr>
            <p:spPr>
              <a:xfrm>
                <a:off x="1180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D7009B79-20AD-4510-A676-1A8897113113}"/>
                </a:ext>
              </a:extLst>
            </p:cNvPr>
            <p:cNvGrpSpPr/>
            <p:nvPr/>
          </p:nvGrpSpPr>
          <p:grpSpPr>
            <a:xfrm rot="5400000">
              <a:off x="2924631" y="-2616201"/>
              <a:ext cx="6342742" cy="12192000"/>
              <a:chOff x="377371" y="0"/>
              <a:chExt cx="6342742" cy="6858000"/>
            </a:xfrm>
          </p:grpSpPr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xmlns="" id="{F2C4AD63-510C-450C-9C48-328082F4FC50}"/>
                  </a:ext>
                </a:extLst>
              </p:cNvPr>
              <p:cNvCxnSpPr/>
              <p:nvPr/>
            </p:nvCxnSpPr>
            <p:spPr>
              <a:xfrm>
                <a:off x="3773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xmlns="" id="{26622120-07A3-4C7B-B824-11E29BDB30D4}"/>
                  </a:ext>
                </a:extLst>
              </p:cNvPr>
              <p:cNvCxnSpPr/>
              <p:nvPr/>
            </p:nvCxnSpPr>
            <p:spPr>
              <a:xfrm>
                <a:off x="7837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xmlns="" id="{4485B8E1-BEE6-48AF-968B-5E801D198383}"/>
                  </a:ext>
                </a:extLst>
              </p:cNvPr>
              <p:cNvCxnSpPr/>
              <p:nvPr/>
            </p:nvCxnSpPr>
            <p:spPr>
              <a:xfrm>
                <a:off x="121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xmlns="" id="{1D1CD9F8-824B-4DFD-BF6D-4651992190AE}"/>
                  </a:ext>
                </a:extLst>
              </p:cNvPr>
              <p:cNvCxnSpPr/>
              <p:nvPr/>
            </p:nvCxnSpPr>
            <p:spPr>
              <a:xfrm>
                <a:off x="16546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xmlns="" id="{55ECA831-62E3-4B14-A483-8C844E0E3567}"/>
                  </a:ext>
                </a:extLst>
              </p:cNvPr>
              <p:cNvCxnSpPr/>
              <p:nvPr/>
            </p:nvCxnSpPr>
            <p:spPr>
              <a:xfrm>
                <a:off x="206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xmlns="" id="{1D53D088-3BF9-4CF5-AB8A-02046F1C6040}"/>
                  </a:ext>
                </a:extLst>
              </p:cNvPr>
              <p:cNvCxnSpPr/>
              <p:nvPr/>
            </p:nvCxnSpPr>
            <p:spPr>
              <a:xfrm>
                <a:off x="246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xmlns="" id="{8F59BD1D-1436-4A71-B3D7-3B2F5CFB127C}"/>
                  </a:ext>
                </a:extLst>
              </p:cNvPr>
              <p:cNvCxnSpPr/>
              <p:nvPr/>
            </p:nvCxnSpPr>
            <p:spPr>
              <a:xfrm>
                <a:off x="290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xmlns="" id="{081DFEAA-B418-4585-8961-97745B3B7414}"/>
                  </a:ext>
                </a:extLst>
              </p:cNvPr>
              <p:cNvCxnSpPr/>
              <p:nvPr/>
            </p:nvCxnSpPr>
            <p:spPr>
              <a:xfrm>
                <a:off x="333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xmlns="" id="{68DA783C-DD0A-44E4-8057-B181F964137F}"/>
                  </a:ext>
                </a:extLst>
              </p:cNvPr>
              <p:cNvCxnSpPr/>
              <p:nvPr/>
            </p:nvCxnSpPr>
            <p:spPr>
              <a:xfrm>
                <a:off x="37301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xmlns="" id="{B6C76B96-1D71-40AF-A517-4007F0374ED8}"/>
                  </a:ext>
                </a:extLst>
              </p:cNvPr>
              <p:cNvCxnSpPr/>
              <p:nvPr/>
            </p:nvCxnSpPr>
            <p:spPr>
              <a:xfrm>
                <a:off x="41365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xmlns="" id="{1E617A29-FCC1-4925-A3AE-E2B3B8D0ECAF}"/>
                  </a:ext>
                </a:extLst>
              </p:cNvPr>
              <p:cNvCxnSpPr/>
              <p:nvPr/>
            </p:nvCxnSpPr>
            <p:spPr>
              <a:xfrm>
                <a:off x="45719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xmlns="" id="{3597A019-7666-4A46-822D-13CE13E00AE2}"/>
                  </a:ext>
                </a:extLst>
              </p:cNvPr>
              <p:cNvCxnSpPr/>
              <p:nvPr/>
            </p:nvCxnSpPr>
            <p:spPr>
              <a:xfrm>
                <a:off x="500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xmlns="" id="{17ADECF3-18F4-4449-8A4C-A6EDA43DACE8}"/>
                  </a:ext>
                </a:extLst>
              </p:cNvPr>
              <p:cNvCxnSpPr/>
              <p:nvPr/>
            </p:nvCxnSpPr>
            <p:spPr>
              <a:xfrm>
                <a:off x="544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xmlns="" id="{7C873A48-558F-4B5B-A3DE-5AB287A7091D}"/>
                  </a:ext>
                </a:extLst>
              </p:cNvPr>
              <p:cNvCxnSpPr/>
              <p:nvPr/>
            </p:nvCxnSpPr>
            <p:spPr>
              <a:xfrm>
                <a:off x="584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xmlns="" id="{57A2D8C3-A7F6-42BB-B48F-5DD833FDD180}"/>
                  </a:ext>
                </a:extLst>
              </p:cNvPr>
              <p:cNvCxnSpPr/>
              <p:nvPr/>
            </p:nvCxnSpPr>
            <p:spPr>
              <a:xfrm>
                <a:off x="628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xmlns="" id="{CF379D10-79FF-4A72-8B61-B1DAA7CAE5FC}"/>
                  </a:ext>
                </a:extLst>
              </p:cNvPr>
              <p:cNvCxnSpPr/>
              <p:nvPr/>
            </p:nvCxnSpPr>
            <p:spPr>
              <a:xfrm>
                <a:off x="672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4" name="Freeform: Shape 53">
            <a:extLst>
              <a:ext uri="{FF2B5EF4-FFF2-40B4-BE49-F238E27FC236}">
                <a16:creationId xmlns:a16="http://schemas.microsoft.com/office/drawing/2014/main" xmlns="" id="{F7A94A5E-D02B-42E4-9E6A-7554C6D0722F}"/>
              </a:ext>
            </a:extLst>
          </p:cNvPr>
          <p:cNvSpPr/>
          <p:nvPr/>
        </p:nvSpPr>
        <p:spPr>
          <a:xfrm>
            <a:off x="-105233" y="509139"/>
            <a:ext cx="12934129" cy="558495"/>
          </a:xfrm>
          <a:custGeom>
            <a:avLst/>
            <a:gdLst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96200" h="558495">
                <a:moveTo>
                  <a:pt x="0" y="328973"/>
                </a:moveTo>
                <a:cubicBezTo>
                  <a:pt x="684212" y="147998"/>
                  <a:pt x="1368425" y="-32977"/>
                  <a:pt x="1943100" y="5123"/>
                </a:cubicBezTo>
                <a:cubicBezTo>
                  <a:pt x="2517775" y="43223"/>
                  <a:pt x="2759075" y="541698"/>
                  <a:pt x="3448050" y="557573"/>
                </a:cubicBezTo>
                <a:cubicBezTo>
                  <a:pt x="4137025" y="573448"/>
                  <a:pt x="4835525" y="382948"/>
                  <a:pt x="6076950" y="100373"/>
                </a:cubicBezTo>
                <a:cubicBezTo>
                  <a:pt x="7150100" y="-159977"/>
                  <a:pt x="7156450" y="189273"/>
                  <a:pt x="7696200" y="233723"/>
                </a:cubicBezTo>
                <a:lnTo>
                  <a:pt x="7696200" y="233723"/>
                </a:lnTo>
                <a:lnTo>
                  <a:pt x="7696200" y="233723"/>
                </a:lnTo>
              </a:path>
            </a:pathLst>
          </a:custGeom>
          <a:noFill/>
          <a:ln w="28575">
            <a:solidFill>
              <a:srgbClr val="8B9A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xmlns="" id="{B36E0492-E22E-4DCB-A30B-7DF7A2E2474E}"/>
              </a:ext>
            </a:extLst>
          </p:cNvPr>
          <p:cNvSpPr/>
          <p:nvPr/>
        </p:nvSpPr>
        <p:spPr>
          <a:xfrm>
            <a:off x="-105234" y="197992"/>
            <a:ext cx="13234379" cy="1108306"/>
          </a:xfrm>
          <a:custGeom>
            <a:avLst/>
            <a:gdLst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611801 h 850749"/>
              <a:gd name="connsiteX1" fmla="*/ 1671195 w 7696200"/>
              <a:gd name="connsiteY1" fmla="*/ 2201 h 850749"/>
              <a:gd name="connsiteX2" fmla="*/ 3448050 w 7696200"/>
              <a:gd name="connsiteY2" fmla="*/ 840401 h 850749"/>
              <a:gd name="connsiteX3" fmla="*/ 6076950 w 7696200"/>
              <a:gd name="connsiteY3" fmla="*/ 383201 h 850749"/>
              <a:gd name="connsiteX4" fmla="*/ 7696200 w 7696200"/>
              <a:gd name="connsiteY4" fmla="*/ 516551 h 850749"/>
              <a:gd name="connsiteX5" fmla="*/ 7696200 w 7696200"/>
              <a:gd name="connsiteY5" fmla="*/ 516551 h 850749"/>
              <a:gd name="connsiteX6" fmla="*/ 7696200 w 7696200"/>
              <a:gd name="connsiteY6" fmla="*/ 516551 h 850749"/>
              <a:gd name="connsiteX0" fmla="*/ 0 w 7696200"/>
              <a:gd name="connsiteY0" fmla="*/ 629883 h 858540"/>
              <a:gd name="connsiteX1" fmla="*/ 1671195 w 7696200"/>
              <a:gd name="connsiteY1" fmla="*/ 20283 h 858540"/>
              <a:gd name="connsiteX2" fmla="*/ 3448050 w 7696200"/>
              <a:gd name="connsiteY2" fmla="*/ 858483 h 858540"/>
              <a:gd name="connsiteX3" fmla="*/ 5877554 w 7696200"/>
              <a:gd name="connsiteY3" fmla="*/ 58383 h 858540"/>
              <a:gd name="connsiteX4" fmla="*/ 7696200 w 7696200"/>
              <a:gd name="connsiteY4" fmla="*/ 534633 h 858540"/>
              <a:gd name="connsiteX5" fmla="*/ 7696200 w 7696200"/>
              <a:gd name="connsiteY5" fmla="*/ 534633 h 858540"/>
              <a:gd name="connsiteX6" fmla="*/ 7696200 w 7696200"/>
              <a:gd name="connsiteY6" fmla="*/ 534633 h 858540"/>
              <a:gd name="connsiteX0" fmla="*/ 0 w 7696200"/>
              <a:gd name="connsiteY0" fmla="*/ 877731 h 1109522"/>
              <a:gd name="connsiteX1" fmla="*/ 1870592 w 7696200"/>
              <a:gd name="connsiteY1" fmla="*/ 1431 h 1109522"/>
              <a:gd name="connsiteX2" fmla="*/ 3448050 w 7696200"/>
              <a:gd name="connsiteY2" fmla="*/ 1106331 h 1109522"/>
              <a:gd name="connsiteX3" fmla="*/ 5877554 w 7696200"/>
              <a:gd name="connsiteY3" fmla="*/ 306231 h 1109522"/>
              <a:gd name="connsiteX4" fmla="*/ 7696200 w 7696200"/>
              <a:gd name="connsiteY4" fmla="*/ 782481 h 1109522"/>
              <a:gd name="connsiteX5" fmla="*/ 7696200 w 7696200"/>
              <a:gd name="connsiteY5" fmla="*/ 782481 h 1109522"/>
              <a:gd name="connsiteX6" fmla="*/ 7696200 w 7696200"/>
              <a:gd name="connsiteY6" fmla="*/ 782481 h 1109522"/>
              <a:gd name="connsiteX0" fmla="*/ 0 w 7696200"/>
              <a:gd name="connsiteY0" fmla="*/ 877731 h 1108306"/>
              <a:gd name="connsiteX1" fmla="*/ 1870592 w 7696200"/>
              <a:gd name="connsiteY1" fmla="*/ 1431 h 1108306"/>
              <a:gd name="connsiteX2" fmla="*/ 3448050 w 7696200"/>
              <a:gd name="connsiteY2" fmla="*/ 1106331 h 1108306"/>
              <a:gd name="connsiteX3" fmla="*/ 5460634 w 7696200"/>
              <a:gd name="connsiteY3" fmla="*/ 249081 h 1108306"/>
              <a:gd name="connsiteX4" fmla="*/ 7696200 w 7696200"/>
              <a:gd name="connsiteY4" fmla="*/ 782481 h 1108306"/>
              <a:gd name="connsiteX5" fmla="*/ 7696200 w 7696200"/>
              <a:gd name="connsiteY5" fmla="*/ 782481 h 1108306"/>
              <a:gd name="connsiteX6" fmla="*/ 7696200 w 7696200"/>
              <a:gd name="connsiteY6" fmla="*/ 782481 h 110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96200" h="1108306">
                <a:moveTo>
                  <a:pt x="0" y="877731"/>
                </a:moveTo>
                <a:cubicBezTo>
                  <a:pt x="684212" y="696756"/>
                  <a:pt x="1295917" y="-36669"/>
                  <a:pt x="1870592" y="1431"/>
                </a:cubicBezTo>
                <a:cubicBezTo>
                  <a:pt x="2445267" y="39531"/>
                  <a:pt x="2849710" y="1065056"/>
                  <a:pt x="3448050" y="1106331"/>
                </a:cubicBezTo>
                <a:cubicBezTo>
                  <a:pt x="4046390" y="1147606"/>
                  <a:pt x="4219209" y="531656"/>
                  <a:pt x="5460634" y="249081"/>
                </a:cubicBezTo>
                <a:cubicBezTo>
                  <a:pt x="6533784" y="-11269"/>
                  <a:pt x="7156450" y="738031"/>
                  <a:pt x="7696200" y="782481"/>
                </a:cubicBezTo>
                <a:lnTo>
                  <a:pt x="7696200" y="782481"/>
                </a:lnTo>
                <a:lnTo>
                  <a:pt x="7696200" y="782481"/>
                </a:lnTo>
              </a:path>
            </a:pathLst>
          </a:custGeom>
          <a:noFill/>
          <a:ln w="28575">
            <a:solidFill>
              <a:srgbClr val="CFD6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rgbClr val="BBC6CD"/>
              </a:solidFill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xmlns="" id="{9BA5229C-4892-40BB-B719-988CEF19CE39}"/>
              </a:ext>
            </a:extLst>
          </p:cNvPr>
          <p:cNvSpPr/>
          <p:nvPr/>
        </p:nvSpPr>
        <p:spPr>
          <a:xfrm rot="5400000" flipH="1">
            <a:off x="7503312" y="3280896"/>
            <a:ext cx="7274114" cy="1108306"/>
          </a:xfrm>
          <a:custGeom>
            <a:avLst/>
            <a:gdLst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611801 h 850749"/>
              <a:gd name="connsiteX1" fmla="*/ 1671195 w 7696200"/>
              <a:gd name="connsiteY1" fmla="*/ 2201 h 850749"/>
              <a:gd name="connsiteX2" fmla="*/ 3448050 w 7696200"/>
              <a:gd name="connsiteY2" fmla="*/ 840401 h 850749"/>
              <a:gd name="connsiteX3" fmla="*/ 6076950 w 7696200"/>
              <a:gd name="connsiteY3" fmla="*/ 383201 h 850749"/>
              <a:gd name="connsiteX4" fmla="*/ 7696200 w 7696200"/>
              <a:gd name="connsiteY4" fmla="*/ 516551 h 850749"/>
              <a:gd name="connsiteX5" fmla="*/ 7696200 w 7696200"/>
              <a:gd name="connsiteY5" fmla="*/ 516551 h 850749"/>
              <a:gd name="connsiteX6" fmla="*/ 7696200 w 7696200"/>
              <a:gd name="connsiteY6" fmla="*/ 516551 h 850749"/>
              <a:gd name="connsiteX0" fmla="*/ 0 w 7696200"/>
              <a:gd name="connsiteY0" fmla="*/ 629883 h 858540"/>
              <a:gd name="connsiteX1" fmla="*/ 1671195 w 7696200"/>
              <a:gd name="connsiteY1" fmla="*/ 20283 h 858540"/>
              <a:gd name="connsiteX2" fmla="*/ 3448050 w 7696200"/>
              <a:gd name="connsiteY2" fmla="*/ 858483 h 858540"/>
              <a:gd name="connsiteX3" fmla="*/ 5877554 w 7696200"/>
              <a:gd name="connsiteY3" fmla="*/ 58383 h 858540"/>
              <a:gd name="connsiteX4" fmla="*/ 7696200 w 7696200"/>
              <a:gd name="connsiteY4" fmla="*/ 534633 h 858540"/>
              <a:gd name="connsiteX5" fmla="*/ 7696200 w 7696200"/>
              <a:gd name="connsiteY5" fmla="*/ 534633 h 858540"/>
              <a:gd name="connsiteX6" fmla="*/ 7696200 w 7696200"/>
              <a:gd name="connsiteY6" fmla="*/ 534633 h 858540"/>
              <a:gd name="connsiteX0" fmla="*/ 0 w 7696200"/>
              <a:gd name="connsiteY0" fmla="*/ 877731 h 1109522"/>
              <a:gd name="connsiteX1" fmla="*/ 1870592 w 7696200"/>
              <a:gd name="connsiteY1" fmla="*/ 1431 h 1109522"/>
              <a:gd name="connsiteX2" fmla="*/ 3448050 w 7696200"/>
              <a:gd name="connsiteY2" fmla="*/ 1106331 h 1109522"/>
              <a:gd name="connsiteX3" fmla="*/ 5877554 w 7696200"/>
              <a:gd name="connsiteY3" fmla="*/ 306231 h 1109522"/>
              <a:gd name="connsiteX4" fmla="*/ 7696200 w 7696200"/>
              <a:gd name="connsiteY4" fmla="*/ 782481 h 1109522"/>
              <a:gd name="connsiteX5" fmla="*/ 7696200 w 7696200"/>
              <a:gd name="connsiteY5" fmla="*/ 782481 h 1109522"/>
              <a:gd name="connsiteX6" fmla="*/ 7696200 w 7696200"/>
              <a:gd name="connsiteY6" fmla="*/ 782481 h 1109522"/>
              <a:gd name="connsiteX0" fmla="*/ 0 w 7696200"/>
              <a:gd name="connsiteY0" fmla="*/ 877731 h 1108306"/>
              <a:gd name="connsiteX1" fmla="*/ 1870592 w 7696200"/>
              <a:gd name="connsiteY1" fmla="*/ 1431 h 1108306"/>
              <a:gd name="connsiteX2" fmla="*/ 3448050 w 7696200"/>
              <a:gd name="connsiteY2" fmla="*/ 1106331 h 1108306"/>
              <a:gd name="connsiteX3" fmla="*/ 5460634 w 7696200"/>
              <a:gd name="connsiteY3" fmla="*/ 249081 h 1108306"/>
              <a:gd name="connsiteX4" fmla="*/ 7696200 w 7696200"/>
              <a:gd name="connsiteY4" fmla="*/ 782481 h 1108306"/>
              <a:gd name="connsiteX5" fmla="*/ 7696200 w 7696200"/>
              <a:gd name="connsiteY5" fmla="*/ 782481 h 1108306"/>
              <a:gd name="connsiteX6" fmla="*/ 7696200 w 7696200"/>
              <a:gd name="connsiteY6" fmla="*/ 782481 h 110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96200" h="1108306">
                <a:moveTo>
                  <a:pt x="0" y="877731"/>
                </a:moveTo>
                <a:cubicBezTo>
                  <a:pt x="684212" y="696756"/>
                  <a:pt x="1295917" y="-36669"/>
                  <a:pt x="1870592" y="1431"/>
                </a:cubicBezTo>
                <a:cubicBezTo>
                  <a:pt x="2445267" y="39531"/>
                  <a:pt x="2849710" y="1065056"/>
                  <a:pt x="3448050" y="1106331"/>
                </a:cubicBezTo>
                <a:cubicBezTo>
                  <a:pt x="4046390" y="1147606"/>
                  <a:pt x="4219209" y="531656"/>
                  <a:pt x="5460634" y="249081"/>
                </a:cubicBezTo>
                <a:cubicBezTo>
                  <a:pt x="6533784" y="-11269"/>
                  <a:pt x="7156450" y="738031"/>
                  <a:pt x="7696200" y="782481"/>
                </a:cubicBezTo>
                <a:lnTo>
                  <a:pt x="7696200" y="782481"/>
                </a:lnTo>
                <a:lnTo>
                  <a:pt x="7696200" y="782481"/>
                </a:lnTo>
              </a:path>
            </a:pathLst>
          </a:custGeom>
          <a:noFill/>
          <a:ln w="28575">
            <a:solidFill>
              <a:srgbClr val="CFD6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rgbClr val="BBC6CD"/>
              </a:solidFill>
            </a:endParaRP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xmlns="" id="{0C341D66-4B88-4143-8EA5-D211787BB966}"/>
              </a:ext>
            </a:extLst>
          </p:cNvPr>
          <p:cNvSpPr/>
          <p:nvPr/>
        </p:nvSpPr>
        <p:spPr>
          <a:xfrm rot="5400000" flipH="1">
            <a:off x="7338430" y="3427158"/>
            <a:ext cx="7603880" cy="558495"/>
          </a:xfrm>
          <a:custGeom>
            <a:avLst/>
            <a:gdLst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96200" h="558495">
                <a:moveTo>
                  <a:pt x="0" y="328973"/>
                </a:moveTo>
                <a:cubicBezTo>
                  <a:pt x="684212" y="147998"/>
                  <a:pt x="1368425" y="-32977"/>
                  <a:pt x="1943100" y="5123"/>
                </a:cubicBezTo>
                <a:cubicBezTo>
                  <a:pt x="2517775" y="43223"/>
                  <a:pt x="2759075" y="541698"/>
                  <a:pt x="3448050" y="557573"/>
                </a:cubicBezTo>
                <a:cubicBezTo>
                  <a:pt x="4137025" y="573448"/>
                  <a:pt x="4835525" y="382948"/>
                  <a:pt x="6076950" y="100373"/>
                </a:cubicBezTo>
                <a:cubicBezTo>
                  <a:pt x="7150100" y="-159977"/>
                  <a:pt x="7156450" y="189273"/>
                  <a:pt x="7696200" y="233723"/>
                </a:cubicBezTo>
                <a:lnTo>
                  <a:pt x="7696200" y="233723"/>
                </a:lnTo>
                <a:lnTo>
                  <a:pt x="7696200" y="233723"/>
                </a:lnTo>
              </a:path>
            </a:pathLst>
          </a:custGeom>
          <a:noFill/>
          <a:ln w="28575">
            <a:solidFill>
              <a:srgbClr val="8B9A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Rectangle 1"/>
          <p:cNvSpPr/>
          <p:nvPr/>
        </p:nvSpPr>
        <p:spPr>
          <a:xfrm>
            <a:off x="27683" y="509139"/>
            <a:ext cx="410067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D" sz="2000" b="1" dirty="0" err="1"/>
              <a:t>Pola</a:t>
            </a:r>
            <a:r>
              <a:rPr lang="en-ID" sz="2000" b="1" dirty="0"/>
              <a:t> </a:t>
            </a:r>
            <a:r>
              <a:rPr lang="en-ID" sz="2000" b="1" dirty="0" err="1"/>
              <a:t>Dasar</a:t>
            </a:r>
            <a:r>
              <a:rPr lang="en-ID" sz="2000" b="1" dirty="0"/>
              <a:t> </a:t>
            </a:r>
            <a:r>
              <a:rPr lang="en-ID" sz="2000" b="1" dirty="0" err="1"/>
              <a:t>Kalimat</a:t>
            </a:r>
            <a:r>
              <a:rPr lang="en-ID" sz="2000" b="1" dirty="0"/>
              <a:t> </a:t>
            </a:r>
            <a:r>
              <a:rPr lang="en-ID" sz="2000" b="1" dirty="0" err="1"/>
              <a:t>Bahasa</a:t>
            </a:r>
            <a:r>
              <a:rPr lang="en-ID" sz="2000" b="1" dirty="0"/>
              <a:t> Indonesia</a:t>
            </a:r>
            <a:endParaRPr lang="en-US" sz="2000" dirty="0"/>
          </a:p>
        </p:txBody>
      </p:sp>
      <p:sp>
        <p:nvSpPr>
          <p:cNvPr id="3" name="Rectangle 2"/>
          <p:cNvSpPr/>
          <p:nvPr/>
        </p:nvSpPr>
        <p:spPr>
          <a:xfrm>
            <a:off x="415954" y="1165126"/>
            <a:ext cx="756690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2000" b="1" dirty="0" err="1"/>
              <a:t>Kalimat</a:t>
            </a:r>
            <a:r>
              <a:rPr lang="en-ID" sz="2000" b="1" dirty="0"/>
              <a:t> </a:t>
            </a:r>
            <a:r>
              <a:rPr lang="en-ID" sz="2000" b="1" dirty="0" err="1"/>
              <a:t>Dasar</a:t>
            </a:r>
            <a:r>
              <a:rPr lang="en-ID" sz="2000" b="1" dirty="0"/>
              <a:t> </a:t>
            </a:r>
            <a:r>
              <a:rPr lang="en-ID" sz="2000" b="1" dirty="0" err="1"/>
              <a:t>Berpola</a:t>
            </a:r>
            <a:r>
              <a:rPr lang="en-ID" sz="2000" b="1" dirty="0"/>
              <a:t> S P</a:t>
            </a:r>
            <a:endParaRPr lang="en-US" sz="2000" dirty="0"/>
          </a:p>
          <a:p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dasar</a:t>
            </a:r>
            <a:r>
              <a:rPr lang="en-ID" sz="2000" dirty="0"/>
              <a:t> </a:t>
            </a:r>
            <a:r>
              <a:rPr lang="en-ID" sz="2000" dirty="0" err="1"/>
              <a:t>tipe</a:t>
            </a:r>
            <a:r>
              <a:rPr lang="en-ID" sz="2000" dirty="0"/>
              <a:t> </a:t>
            </a:r>
            <a:r>
              <a:rPr lang="en-ID" sz="2000" dirty="0" err="1"/>
              <a:t>ini</a:t>
            </a:r>
            <a:r>
              <a:rPr lang="en-ID" sz="2000" dirty="0"/>
              <a:t> </a:t>
            </a:r>
            <a:r>
              <a:rPr lang="en-ID" sz="2000" dirty="0" err="1"/>
              <a:t>memiliki</a:t>
            </a:r>
            <a:r>
              <a:rPr lang="en-ID" sz="2000" dirty="0"/>
              <a:t> </a:t>
            </a:r>
            <a:r>
              <a:rPr lang="en-ID" sz="2000" dirty="0" err="1"/>
              <a:t>unsur</a:t>
            </a:r>
            <a:r>
              <a:rPr lang="en-ID" sz="2000" dirty="0"/>
              <a:t> </a:t>
            </a:r>
            <a:r>
              <a:rPr lang="en-ID" sz="2000" dirty="0" err="1"/>
              <a:t>subjek</a:t>
            </a:r>
            <a:r>
              <a:rPr lang="en-ID" sz="2000" dirty="0"/>
              <a:t>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predikat</a:t>
            </a:r>
            <a:r>
              <a:rPr lang="en-ID" sz="2000" dirty="0"/>
              <a:t>. </a:t>
            </a:r>
            <a:r>
              <a:rPr lang="en-ID" sz="2000" dirty="0" err="1"/>
              <a:t>Predikat</a:t>
            </a:r>
            <a:r>
              <a:rPr lang="en-ID" sz="2000" dirty="0"/>
              <a:t> </a:t>
            </a:r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untuk</a:t>
            </a:r>
            <a:r>
              <a:rPr lang="en-ID" sz="2000" dirty="0"/>
              <a:t> </a:t>
            </a:r>
            <a:r>
              <a:rPr lang="en-ID" sz="2000" dirty="0" err="1"/>
              <a:t>tipe</a:t>
            </a:r>
            <a:r>
              <a:rPr lang="en-ID" sz="2000" dirty="0"/>
              <a:t> </a:t>
            </a:r>
            <a:r>
              <a:rPr lang="en-ID" sz="2000" dirty="0" err="1"/>
              <a:t>ini</a:t>
            </a:r>
            <a:r>
              <a:rPr lang="en-ID" sz="2000" dirty="0"/>
              <a:t> </a:t>
            </a:r>
            <a:r>
              <a:rPr lang="en-ID" sz="2000" dirty="0" err="1"/>
              <a:t>dapat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kata </a:t>
            </a:r>
            <a:r>
              <a:rPr lang="en-ID" sz="2000" dirty="0" err="1"/>
              <a:t>kerja</a:t>
            </a:r>
            <a:r>
              <a:rPr lang="en-ID" sz="2000" dirty="0"/>
              <a:t>, kata </a:t>
            </a:r>
            <a:r>
              <a:rPr lang="en-ID" sz="2000" dirty="0" err="1"/>
              <a:t>benda</a:t>
            </a:r>
            <a:r>
              <a:rPr lang="en-ID" sz="2000" dirty="0"/>
              <a:t>, kata </a:t>
            </a:r>
            <a:r>
              <a:rPr lang="en-ID" sz="2000" dirty="0" err="1"/>
              <a:t>sifat</a:t>
            </a:r>
            <a:r>
              <a:rPr lang="en-ID" sz="2000" dirty="0"/>
              <a:t>, </a:t>
            </a:r>
            <a:r>
              <a:rPr lang="en-ID" sz="2000" dirty="0" err="1"/>
              <a:t>atau</a:t>
            </a:r>
            <a:r>
              <a:rPr lang="en-ID" sz="2000" dirty="0"/>
              <a:t> kata </a:t>
            </a:r>
            <a:r>
              <a:rPr lang="en-ID" sz="2000" dirty="0" err="1"/>
              <a:t>bilangan</a:t>
            </a:r>
            <a:r>
              <a:rPr lang="en-ID" sz="2000" dirty="0" smtClean="0"/>
              <a:t>.</a:t>
            </a:r>
          </a:p>
          <a:p>
            <a:endParaRPr lang="en-ID" sz="2000" dirty="0"/>
          </a:p>
          <a:p>
            <a:r>
              <a:rPr lang="en-ID" sz="2000" dirty="0" smtClean="0"/>
              <a:t> </a:t>
            </a:r>
            <a:r>
              <a:rPr lang="en-ID" sz="2000" dirty="0" err="1"/>
              <a:t>Misalnya</a:t>
            </a:r>
            <a:r>
              <a:rPr lang="en-ID" sz="2000" dirty="0"/>
              <a:t>:</a:t>
            </a:r>
            <a:endParaRPr lang="en-US" sz="2000" dirty="0"/>
          </a:p>
          <a:p>
            <a:pPr lvl="0"/>
            <a:r>
              <a:rPr lang="en-ID" sz="2000" dirty="0" err="1"/>
              <a:t>Mereka</a:t>
            </a:r>
            <a:r>
              <a:rPr lang="en-ID" sz="2000" dirty="0"/>
              <a:t> / </a:t>
            </a:r>
            <a:r>
              <a:rPr lang="en-ID" sz="2000" dirty="0" err="1"/>
              <a:t>sedang</a:t>
            </a:r>
            <a:r>
              <a:rPr lang="en-ID" sz="2000" dirty="0"/>
              <a:t> </a:t>
            </a:r>
            <a:r>
              <a:rPr lang="en-ID" sz="2000" dirty="0" err="1"/>
              <a:t>berenang</a:t>
            </a:r>
            <a:r>
              <a:rPr lang="en-ID" sz="2000" dirty="0"/>
              <a:t>.</a:t>
            </a:r>
            <a:endParaRPr lang="en-US" sz="2000" dirty="0"/>
          </a:p>
          <a:p>
            <a:r>
              <a:rPr lang="en-ID" sz="2000" dirty="0"/>
              <a:t>      S                 </a:t>
            </a:r>
            <a:r>
              <a:rPr lang="en-ID" sz="2000" dirty="0" smtClean="0"/>
              <a:t>        </a:t>
            </a:r>
            <a:r>
              <a:rPr lang="en-ID" sz="2000" dirty="0"/>
              <a:t>   P (kata </a:t>
            </a:r>
            <a:r>
              <a:rPr lang="en-ID" sz="2000" dirty="0" err="1"/>
              <a:t>kerja</a:t>
            </a:r>
            <a:r>
              <a:rPr lang="en-ID" sz="2000" dirty="0"/>
              <a:t>)</a:t>
            </a:r>
            <a:endParaRPr lang="en-US" sz="2000" dirty="0"/>
          </a:p>
          <a:p>
            <a:r>
              <a:rPr lang="en-ID" sz="2000" dirty="0"/>
              <a:t>2)      </a:t>
            </a:r>
            <a:r>
              <a:rPr lang="en-ID" sz="2000" dirty="0" err="1"/>
              <a:t>Ayahnya</a:t>
            </a:r>
            <a:r>
              <a:rPr lang="en-ID" sz="2000" dirty="0"/>
              <a:t> / guru SMA.</a:t>
            </a:r>
            <a:endParaRPr lang="en-US" sz="2000" dirty="0"/>
          </a:p>
          <a:p>
            <a:r>
              <a:rPr lang="en-ID" sz="2000" dirty="0"/>
              <a:t>                </a:t>
            </a:r>
            <a:r>
              <a:rPr lang="en-ID" sz="2000" dirty="0" smtClean="0"/>
              <a:t>S</a:t>
            </a:r>
            <a:r>
              <a:rPr lang="en-ID" sz="2000" dirty="0"/>
              <a:t>               </a:t>
            </a:r>
            <a:r>
              <a:rPr lang="en-ID" sz="2000" dirty="0" smtClean="0"/>
              <a:t>  </a:t>
            </a:r>
            <a:r>
              <a:rPr lang="en-ID" sz="2000" dirty="0"/>
              <a:t>  P (kata </a:t>
            </a:r>
            <a:r>
              <a:rPr lang="en-ID" sz="2000" dirty="0" err="1"/>
              <a:t>benda</a:t>
            </a:r>
            <a:r>
              <a:rPr lang="en-ID" sz="2000" dirty="0"/>
              <a:t>)</a:t>
            </a:r>
            <a:endParaRPr lang="en-US" sz="2000" dirty="0"/>
          </a:p>
          <a:p>
            <a:r>
              <a:rPr lang="en-ID" sz="2000" dirty="0"/>
              <a:t>3)      </a:t>
            </a:r>
            <a:r>
              <a:rPr lang="en-ID" sz="2000" dirty="0" err="1"/>
              <a:t>Gambar</a:t>
            </a:r>
            <a:r>
              <a:rPr lang="en-ID" sz="2000" dirty="0"/>
              <a:t> </a:t>
            </a:r>
            <a:r>
              <a:rPr lang="en-ID" sz="2000" dirty="0" err="1"/>
              <a:t>itu</a:t>
            </a:r>
            <a:r>
              <a:rPr lang="en-ID" sz="2000" dirty="0"/>
              <a:t> / </a:t>
            </a:r>
            <a:r>
              <a:rPr lang="en-ID" sz="2000" dirty="0" err="1"/>
              <a:t>bagus</a:t>
            </a:r>
            <a:r>
              <a:rPr lang="en-ID" sz="2000" dirty="0"/>
              <a:t>.</a:t>
            </a:r>
            <a:endParaRPr lang="en-US" sz="2000" dirty="0"/>
          </a:p>
          <a:p>
            <a:r>
              <a:rPr lang="en-ID" sz="2000" dirty="0"/>
              <a:t>                    S                P (kata </a:t>
            </a:r>
            <a:r>
              <a:rPr lang="en-ID" sz="2000" dirty="0" err="1"/>
              <a:t>sifat</a:t>
            </a:r>
            <a:r>
              <a:rPr lang="en-ID" sz="2000" dirty="0"/>
              <a:t>)</a:t>
            </a:r>
            <a:endParaRPr lang="en-US" sz="2000" dirty="0"/>
          </a:p>
          <a:p>
            <a:r>
              <a:rPr lang="en-ID" sz="2000" dirty="0"/>
              <a:t>4)      </a:t>
            </a:r>
            <a:r>
              <a:rPr lang="en-ID" sz="2000" dirty="0" err="1"/>
              <a:t>Peserta</a:t>
            </a:r>
            <a:r>
              <a:rPr lang="en-ID" sz="2000" dirty="0"/>
              <a:t> </a:t>
            </a:r>
            <a:r>
              <a:rPr lang="en-ID" sz="2000" dirty="0" err="1"/>
              <a:t>penataran</a:t>
            </a:r>
            <a:r>
              <a:rPr lang="en-ID" sz="2000" dirty="0"/>
              <a:t> </a:t>
            </a:r>
            <a:r>
              <a:rPr lang="en-ID" sz="2000" dirty="0" err="1"/>
              <a:t>ini</a:t>
            </a:r>
            <a:r>
              <a:rPr lang="en-ID" sz="2000" dirty="0"/>
              <a:t> / </a:t>
            </a:r>
            <a:r>
              <a:rPr lang="en-ID" sz="2000" dirty="0" err="1"/>
              <a:t>empat</a:t>
            </a:r>
            <a:r>
              <a:rPr lang="en-ID" sz="2000" dirty="0"/>
              <a:t> </a:t>
            </a:r>
            <a:r>
              <a:rPr lang="en-ID" sz="2000" dirty="0" err="1"/>
              <a:t>puluh</a:t>
            </a:r>
            <a:r>
              <a:rPr lang="en-ID" sz="2000" dirty="0"/>
              <a:t> orang.</a:t>
            </a:r>
            <a:endParaRPr lang="en-US" sz="2000" dirty="0"/>
          </a:p>
          <a:p>
            <a:r>
              <a:rPr lang="en-ID" sz="2000" dirty="0"/>
              <a:t>                 S            </a:t>
            </a:r>
            <a:r>
              <a:rPr lang="en-ID" sz="2000" dirty="0" smtClean="0"/>
              <a:t>                            P </a:t>
            </a:r>
            <a:r>
              <a:rPr lang="en-ID" sz="2000" dirty="0"/>
              <a:t>(kata </a:t>
            </a:r>
            <a:r>
              <a:rPr lang="en-ID" sz="2000" dirty="0" err="1"/>
              <a:t>bilangan</a:t>
            </a:r>
            <a:r>
              <a:rPr lang="en-ID" sz="2000" dirty="0"/>
              <a:t>)</a:t>
            </a:r>
            <a:endParaRPr lang="en-US" sz="2000" dirty="0"/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xmlns="" id="{4946716D-A186-4E40-A4C5-D618418F1A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6284" y="5014293"/>
            <a:ext cx="1465944" cy="154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769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1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9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8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1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1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1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8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4" grpId="1" animBg="1"/>
      <p:bldP spid="55" grpId="0" animBg="1"/>
      <p:bldP spid="55" grpId="1" animBg="1"/>
      <p:bldP spid="59" grpId="0" animBg="1"/>
      <p:bldP spid="59" grpId="1" animBg="1"/>
      <p:bldP spid="60" grpId="0" animBg="1"/>
      <p:bldP spid="60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C0B2ECF5-81CC-4A78-9F73-63E6F8D28C9F}"/>
              </a:ext>
            </a:extLst>
          </p:cNvPr>
          <p:cNvGrpSpPr/>
          <p:nvPr/>
        </p:nvGrpSpPr>
        <p:grpSpPr>
          <a:xfrm>
            <a:off x="-449802" y="1509485"/>
            <a:ext cx="12192000" cy="6858000"/>
            <a:chOff x="2" y="0"/>
            <a:chExt cx="12192000" cy="685800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0510A4CF-75AA-4956-8D27-244503402EE3}"/>
                </a:ext>
              </a:extLst>
            </p:cNvPr>
            <p:cNvGrpSpPr/>
            <p:nvPr/>
          </p:nvGrpSpPr>
          <p:grpSpPr>
            <a:xfrm>
              <a:off x="377371" y="0"/>
              <a:ext cx="11422742" cy="6858000"/>
              <a:chOff x="377371" y="0"/>
              <a:chExt cx="11422742" cy="6858000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xmlns="" id="{66F97213-1570-4176-8517-4074400834C1}"/>
                  </a:ext>
                </a:extLst>
              </p:cNvPr>
              <p:cNvCxnSpPr/>
              <p:nvPr/>
            </p:nvCxnSpPr>
            <p:spPr>
              <a:xfrm>
                <a:off x="3773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xmlns="" id="{E803383F-AE9B-4846-88D9-7D3D8FC321DB}"/>
                  </a:ext>
                </a:extLst>
              </p:cNvPr>
              <p:cNvCxnSpPr/>
              <p:nvPr/>
            </p:nvCxnSpPr>
            <p:spPr>
              <a:xfrm>
                <a:off x="7837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xmlns="" id="{7F34F704-0F7F-46F8-8204-C10F61D59078}"/>
                  </a:ext>
                </a:extLst>
              </p:cNvPr>
              <p:cNvCxnSpPr/>
              <p:nvPr/>
            </p:nvCxnSpPr>
            <p:spPr>
              <a:xfrm>
                <a:off x="121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xmlns="" id="{80AEE035-7154-47FD-B44A-1C45CC614E8B}"/>
                  </a:ext>
                </a:extLst>
              </p:cNvPr>
              <p:cNvCxnSpPr/>
              <p:nvPr/>
            </p:nvCxnSpPr>
            <p:spPr>
              <a:xfrm>
                <a:off x="16546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xmlns="" id="{F8334FF1-DD8E-4013-AF85-4C14B64D8460}"/>
                  </a:ext>
                </a:extLst>
              </p:cNvPr>
              <p:cNvCxnSpPr/>
              <p:nvPr/>
            </p:nvCxnSpPr>
            <p:spPr>
              <a:xfrm>
                <a:off x="206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xmlns="" id="{975B2040-5873-4EC9-B7C8-1E5642501123}"/>
                  </a:ext>
                </a:extLst>
              </p:cNvPr>
              <p:cNvCxnSpPr/>
              <p:nvPr/>
            </p:nvCxnSpPr>
            <p:spPr>
              <a:xfrm>
                <a:off x="246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xmlns="" id="{12E92C52-9EB1-4CBB-80D6-6AFAAF014A21}"/>
                  </a:ext>
                </a:extLst>
              </p:cNvPr>
              <p:cNvCxnSpPr/>
              <p:nvPr/>
            </p:nvCxnSpPr>
            <p:spPr>
              <a:xfrm>
                <a:off x="290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xmlns="" id="{18E2A377-8D31-4B03-A20D-87D5700E7F02}"/>
                  </a:ext>
                </a:extLst>
              </p:cNvPr>
              <p:cNvCxnSpPr/>
              <p:nvPr/>
            </p:nvCxnSpPr>
            <p:spPr>
              <a:xfrm>
                <a:off x="333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xmlns="" id="{8B4EF358-9882-4D8A-9855-C1D5681239AD}"/>
                  </a:ext>
                </a:extLst>
              </p:cNvPr>
              <p:cNvCxnSpPr/>
              <p:nvPr/>
            </p:nvCxnSpPr>
            <p:spPr>
              <a:xfrm>
                <a:off x="37301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xmlns="" id="{13025A54-A4F5-45E0-B96E-42E01186C920}"/>
                  </a:ext>
                </a:extLst>
              </p:cNvPr>
              <p:cNvCxnSpPr/>
              <p:nvPr/>
            </p:nvCxnSpPr>
            <p:spPr>
              <a:xfrm>
                <a:off x="41365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xmlns="" id="{7916E9E0-EB9F-4F51-9BD1-B6476A66C9A1}"/>
                  </a:ext>
                </a:extLst>
              </p:cNvPr>
              <p:cNvCxnSpPr/>
              <p:nvPr/>
            </p:nvCxnSpPr>
            <p:spPr>
              <a:xfrm>
                <a:off x="45719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xmlns="" id="{82537994-F985-42EA-AFEC-5A850930AF80}"/>
                  </a:ext>
                </a:extLst>
              </p:cNvPr>
              <p:cNvCxnSpPr/>
              <p:nvPr/>
            </p:nvCxnSpPr>
            <p:spPr>
              <a:xfrm>
                <a:off x="500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xmlns="" id="{68956AF0-9FDC-4359-ACD8-F53B1958F735}"/>
                  </a:ext>
                </a:extLst>
              </p:cNvPr>
              <p:cNvCxnSpPr/>
              <p:nvPr/>
            </p:nvCxnSpPr>
            <p:spPr>
              <a:xfrm>
                <a:off x="544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xmlns="" id="{ACA61F48-EDD6-45BE-A435-EC76A2E2B00F}"/>
                  </a:ext>
                </a:extLst>
              </p:cNvPr>
              <p:cNvCxnSpPr/>
              <p:nvPr/>
            </p:nvCxnSpPr>
            <p:spPr>
              <a:xfrm>
                <a:off x="584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xmlns="" id="{7D945B73-3F71-446F-8860-69416258ECA1}"/>
                  </a:ext>
                </a:extLst>
              </p:cNvPr>
              <p:cNvCxnSpPr/>
              <p:nvPr/>
            </p:nvCxnSpPr>
            <p:spPr>
              <a:xfrm>
                <a:off x="628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xmlns="" id="{8D976A42-D373-40A0-985D-C43E37C0AF76}"/>
                  </a:ext>
                </a:extLst>
              </p:cNvPr>
              <p:cNvCxnSpPr/>
              <p:nvPr/>
            </p:nvCxnSpPr>
            <p:spPr>
              <a:xfrm>
                <a:off x="672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xmlns="" id="{CC906F69-F7B2-4952-84B3-B7EE923F9F3F}"/>
                  </a:ext>
                </a:extLst>
              </p:cNvPr>
              <p:cNvCxnSpPr/>
              <p:nvPr/>
            </p:nvCxnSpPr>
            <p:spPr>
              <a:xfrm>
                <a:off x="714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xmlns="" id="{5AEA564A-ED2D-414A-BC29-0944117FE81C}"/>
                  </a:ext>
                </a:extLst>
              </p:cNvPr>
              <p:cNvCxnSpPr/>
              <p:nvPr/>
            </p:nvCxnSpPr>
            <p:spPr>
              <a:xfrm>
                <a:off x="754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xmlns="" id="{3AD0AD35-905D-4149-941C-9E4B91FEC152}"/>
                  </a:ext>
                </a:extLst>
              </p:cNvPr>
              <p:cNvCxnSpPr/>
              <p:nvPr/>
            </p:nvCxnSpPr>
            <p:spPr>
              <a:xfrm>
                <a:off x="798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xmlns="" id="{B4BE0629-798C-451F-BF6E-B167FB13D96F}"/>
                  </a:ext>
                </a:extLst>
              </p:cNvPr>
              <p:cNvCxnSpPr/>
              <p:nvPr/>
            </p:nvCxnSpPr>
            <p:spPr>
              <a:xfrm>
                <a:off x="841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xmlns="" id="{D6F062C8-D3EB-4355-AD1B-F5C0D1A437C9}"/>
                  </a:ext>
                </a:extLst>
              </p:cNvPr>
              <p:cNvCxnSpPr/>
              <p:nvPr/>
            </p:nvCxnSpPr>
            <p:spPr>
              <a:xfrm>
                <a:off x="883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xmlns="" id="{E4168DD1-C7BA-498B-9BDE-5297A4E36CAE}"/>
                  </a:ext>
                </a:extLst>
              </p:cNvPr>
              <p:cNvCxnSpPr/>
              <p:nvPr/>
            </p:nvCxnSpPr>
            <p:spPr>
              <a:xfrm>
                <a:off x="92455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xmlns="" id="{747DC217-5052-416D-BB56-03D72BFAC69A}"/>
                  </a:ext>
                </a:extLst>
              </p:cNvPr>
              <p:cNvCxnSpPr/>
              <p:nvPr/>
            </p:nvCxnSpPr>
            <p:spPr>
              <a:xfrm>
                <a:off x="9681027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xmlns="" id="{509A3A2D-E2B1-4B1E-A7AE-A0A0803521B1}"/>
                  </a:ext>
                </a:extLst>
              </p:cNvPr>
              <p:cNvCxnSpPr/>
              <p:nvPr/>
            </p:nvCxnSpPr>
            <p:spPr>
              <a:xfrm>
                <a:off x="101164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xmlns="" id="{965F2311-1771-4D93-8FC1-E6D2F92C6008}"/>
                  </a:ext>
                </a:extLst>
              </p:cNvPr>
              <p:cNvCxnSpPr/>
              <p:nvPr/>
            </p:nvCxnSpPr>
            <p:spPr>
              <a:xfrm>
                <a:off x="1052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xmlns="" id="{9B9D3D51-A2E5-448A-87F9-2B8D493D8F0E}"/>
                  </a:ext>
                </a:extLst>
              </p:cNvPr>
              <p:cNvCxnSpPr/>
              <p:nvPr/>
            </p:nvCxnSpPr>
            <p:spPr>
              <a:xfrm>
                <a:off x="1092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xmlns="" id="{43008437-EBAE-4E6B-8F58-177257851376}"/>
                  </a:ext>
                </a:extLst>
              </p:cNvPr>
              <p:cNvCxnSpPr/>
              <p:nvPr/>
            </p:nvCxnSpPr>
            <p:spPr>
              <a:xfrm>
                <a:off x="1136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xmlns="" id="{43536283-2B03-424D-870B-65DB8A410046}"/>
                  </a:ext>
                </a:extLst>
              </p:cNvPr>
              <p:cNvCxnSpPr/>
              <p:nvPr/>
            </p:nvCxnSpPr>
            <p:spPr>
              <a:xfrm>
                <a:off x="1180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D7009B79-20AD-4510-A676-1A8897113113}"/>
                </a:ext>
              </a:extLst>
            </p:cNvPr>
            <p:cNvGrpSpPr/>
            <p:nvPr/>
          </p:nvGrpSpPr>
          <p:grpSpPr>
            <a:xfrm rot="5400000">
              <a:off x="2924631" y="-2616201"/>
              <a:ext cx="6342742" cy="12192000"/>
              <a:chOff x="377371" y="0"/>
              <a:chExt cx="6342742" cy="6858000"/>
            </a:xfrm>
          </p:grpSpPr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xmlns="" id="{F2C4AD63-510C-450C-9C48-328082F4FC50}"/>
                  </a:ext>
                </a:extLst>
              </p:cNvPr>
              <p:cNvCxnSpPr/>
              <p:nvPr/>
            </p:nvCxnSpPr>
            <p:spPr>
              <a:xfrm>
                <a:off x="3773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xmlns="" id="{26622120-07A3-4C7B-B824-11E29BDB30D4}"/>
                  </a:ext>
                </a:extLst>
              </p:cNvPr>
              <p:cNvCxnSpPr/>
              <p:nvPr/>
            </p:nvCxnSpPr>
            <p:spPr>
              <a:xfrm>
                <a:off x="7837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xmlns="" id="{4485B8E1-BEE6-48AF-968B-5E801D198383}"/>
                  </a:ext>
                </a:extLst>
              </p:cNvPr>
              <p:cNvCxnSpPr/>
              <p:nvPr/>
            </p:nvCxnSpPr>
            <p:spPr>
              <a:xfrm>
                <a:off x="121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xmlns="" id="{1D1CD9F8-824B-4DFD-BF6D-4651992190AE}"/>
                  </a:ext>
                </a:extLst>
              </p:cNvPr>
              <p:cNvCxnSpPr/>
              <p:nvPr/>
            </p:nvCxnSpPr>
            <p:spPr>
              <a:xfrm>
                <a:off x="16546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xmlns="" id="{55ECA831-62E3-4B14-A483-8C844E0E3567}"/>
                  </a:ext>
                </a:extLst>
              </p:cNvPr>
              <p:cNvCxnSpPr/>
              <p:nvPr/>
            </p:nvCxnSpPr>
            <p:spPr>
              <a:xfrm>
                <a:off x="206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xmlns="" id="{1D53D088-3BF9-4CF5-AB8A-02046F1C6040}"/>
                  </a:ext>
                </a:extLst>
              </p:cNvPr>
              <p:cNvCxnSpPr/>
              <p:nvPr/>
            </p:nvCxnSpPr>
            <p:spPr>
              <a:xfrm>
                <a:off x="246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xmlns="" id="{8F59BD1D-1436-4A71-B3D7-3B2F5CFB127C}"/>
                  </a:ext>
                </a:extLst>
              </p:cNvPr>
              <p:cNvCxnSpPr/>
              <p:nvPr/>
            </p:nvCxnSpPr>
            <p:spPr>
              <a:xfrm>
                <a:off x="290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xmlns="" id="{081DFEAA-B418-4585-8961-97745B3B7414}"/>
                  </a:ext>
                </a:extLst>
              </p:cNvPr>
              <p:cNvCxnSpPr/>
              <p:nvPr/>
            </p:nvCxnSpPr>
            <p:spPr>
              <a:xfrm>
                <a:off x="333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xmlns="" id="{68DA783C-DD0A-44E4-8057-B181F964137F}"/>
                  </a:ext>
                </a:extLst>
              </p:cNvPr>
              <p:cNvCxnSpPr/>
              <p:nvPr/>
            </p:nvCxnSpPr>
            <p:spPr>
              <a:xfrm>
                <a:off x="37301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xmlns="" id="{B6C76B96-1D71-40AF-A517-4007F0374ED8}"/>
                  </a:ext>
                </a:extLst>
              </p:cNvPr>
              <p:cNvCxnSpPr/>
              <p:nvPr/>
            </p:nvCxnSpPr>
            <p:spPr>
              <a:xfrm>
                <a:off x="41365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xmlns="" id="{1E617A29-FCC1-4925-A3AE-E2B3B8D0ECAF}"/>
                  </a:ext>
                </a:extLst>
              </p:cNvPr>
              <p:cNvCxnSpPr/>
              <p:nvPr/>
            </p:nvCxnSpPr>
            <p:spPr>
              <a:xfrm>
                <a:off x="45719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xmlns="" id="{3597A019-7666-4A46-822D-13CE13E00AE2}"/>
                  </a:ext>
                </a:extLst>
              </p:cNvPr>
              <p:cNvCxnSpPr/>
              <p:nvPr/>
            </p:nvCxnSpPr>
            <p:spPr>
              <a:xfrm>
                <a:off x="500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xmlns="" id="{17ADECF3-18F4-4449-8A4C-A6EDA43DACE8}"/>
                  </a:ext>
                </a:extLst>
              </p:cNvPr>
              <p:cNvCxnSpPr/>
              <p:nvPr/>
            </p:nvCxnSpPr>
            <p:spPr>
              <a:xfrm>
                <a:off x="544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xmlns="" id="{7C873A48-558F-4B5B-A3DE-5AB287A7091D}"/>
                  </a:ext>
                </a:extLst>
              </p:cNvPr>
              <p:cNvCxnSpPr/>
              <p:nvPr/>
            </p:nvCxnSpPr>
            <p:spPr>
              <a:xfrm>
                <a:off x="584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xmlns="" id="{57A2D8C3-A7F6-42BB-B48F-5DD833FDD180}"/>
                  </a:ext>
                </a:extLst>
              </p:cNvPr>
              <p:cNvCxnSpPr/>
              <p:nvPr/>
            </p:nvCxnSpPr>
            <p:spPr>
              <a:xfrm>
                <a:off x="628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xmlns="" id="{CF379D10-79FF-4A72-8B61-B1DAA7CAE5FC}"/>
                  </a:ext>
                </a:extLst>
              </p:cNvPr>
              <p:cNvCxnSpPr/>
              <p:nvPr/>
            </p:nvCxnSpPr>
            <p:spPr>
              <a:xfrm>
                <a:off x="672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4" name="Freeform: Shape 53">
            <a:extLst>
              <a:ext uri="{FF2B5EF4-FFF2-40B4-BE49-F238E27FC236}">
                <a16:creationId xmlns:a16="http://schemas.microsoft.com/office/drawing/2014/main" xmlns="" id="{F7A94A5E-D02B-42E4-9E6A-7554C6D0722F}"/>
              </a:ext>
            </a:extLst>
          </p:cNvPr>
          <p:cNvSpPr/>
          <p:nvPr/>
        </p:nvSpPr>
        <p:spPr>
          <a:xfrm>
            <a:off x="-105233" y="509139"/>
            <a:ext cx="12934129" cy="558495"/>
          </a:xfrm>
          <a:custGeom>
            <a:avLst/>
            <a:gdLst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96200" h="558495">
                <a:moveTo>
                  <a:pt x="0" y="328973"/>
                </a:moveTo>
                <a:cubicBezTo>
                  <a:pt x="684212" y="147998"/>
                  <a:pt x="1368425" y="-32977"/>
                  <a:pt x="1943100" y="5123"/>
                </a:cubicBezTo>
                <a:cubicBezTo>
                  <a:pt x="2517775" y="43223"/>
                  <a:pt x="2759075" y="541698"/>
                  <a:pt x="3448050" y="557573"/>
                </a:cubicBezTo>
                <a:cubicBezTo>
                  <a:pt x="4137025" y="573448"/>
                  <a:pt x="4835525" y="382948"/>
                  <a:pt x="6076950" y="100373"/>
                </a:cubicBezTo>
                <a:cubicBezTo>
                  <a:pt x="7150100" y="-159977"/>
                  <a:pt x="7156450" y="189273"/>
                  <a:pt x="7696200" y="233723"/>
                </a:cubicBezTo>
                <a:lnTo>
                  <a:pt x="7696200" y="233723"/>
                </a:lnTo>
                <a:lnTo>
                  <a:pt x="7696200" y="233723"/>
                </a:lnTo>
              </a:path>
            </a:pathLst>
          </a:custGeom>
          <a:noFill/>
          <a:ln w="28575">
            <a:solidFill>
              <a:srgbClr val="8B9A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xmlns="" id="{B36E0492-E22E-4DCB-A30B-7DF7A2E2474E}"/>
              </a:ext>
            </a:extLst>
          </p:cNvPr>
          <p:cNvSpPr/>
          <p:nvPr/>
        </p:nvSpPr>
        <p:spPr>
          <a:xfrm>
            <a:off x="-105234" y="197992"/>
            <a:ext cx="13234379" cy="1108306"/>
          </a:xfrm>
          <a:custGeom>
            <a:avLst/>
            <a:gdLst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611801 h 850749"/>
              <a:gd name="connsiteX1" fmla="*/ 1671195 w 7696200"/>
              <a:gd name="connsiteY1" fmla="*/ 2201 h 850749"/>
              <a:gd name="connsiteX2" fmla="*/ 3448050 w 7696200"/>
              <a:gd name="connsiteY2" fmla="*/ 840401 h 850749"/>
              <a:gd name="connsiteX3" fmla="*/ 6076950 w 7696200"/>
              <a:gd name="connsiteY3" fmla="*/ 383201 h 850749"/>
              <a:gd name="connsiteX4" fmla="*/ 7696200 w 7696200"/>
              <a:gd name="connsiteY4" fmla="*/ 516551 h 850749"/>
              <a:gd name="connsiteX5" fmla="*/ 7696200 w 7696200"/>
              <a:gd name="connsiteY5" fmla="*/ 516551 h 850749"/>
              <a:gd name="connsiteX6" fmla="*/ 7696200 w 7696200"/>
              <a:gd name="connsiteY6" fmla="*/ 516551 h 850749"/>
              <a:gd name="connsiteX0" fmla="*/ 0 w 7696200"/>
              <a:gd name="connsiteY0" fmla="*/ 629883 h 858540"/>
              <a:gd name="connsiteX1" fmla="*/ 1671195 w 7696200"/>
              <a:gd name="connsiteY1" fmla="*/ 20283 h 858540"/>
              <a:gd name="connsiteX2" fmla="*/ 3448050 w 7696200"/>
              <a:gd name="connsiteY2" fmla="*/ 858483 h 858540"/>
              <a:gd name="connsiteX3" fmla="*/ 5877554 w 7696200"/>
              <a:gd name="connsiteY3" fmla="*/ 58383 h 858540"/>
              <a:gd name="connsiteX4" fmla="*/ 7696200 w 7696200"/>
              <a:gd name="connsiteY4" fmla="*/ 534633 h 858540"/>
              <a:gd name="connsiteX5" fmla="*/ 7696200 w 7696200"/>
              <a:gd name="connsiteY5" fmla="*/ 534633 h 858540"/>
              <a:gd name="connsiteX6" fmla="*/ 7696200 w 7696200"/>
              <a:gd name="connsiteY6" fmla="*/ 534633 h 858540"/>
              <a:gd name="connsiteX0" fmla="*/ 0 w 7696200"/>
              <a:gd name="connsiteY0" fmla="*/ 877731 h 1109522"/>
              <a:gd name="connsiteX1" fmla="*/ 1870592 w 7696200"/>
              <a:gd name="connsiteY1" fmla="*/ 1431 h 1109522"/>
              <a:gd name="connsiteX2" fmla="*/ 3448050 w 7696200"/>
              <a:gd name="connsiteY2" fmla="*/ 1106331 h 1109522"/>
              <a:gd name="connsiteX3" fmla="*/ 5877554 w 7696200"/>
              <a:gd name="connsiteY3" fmla="*/ 306231 h 1109522"/>
              <a:gd name="connsiteX4" fmla="*/ 7696200 w 7696200"/>
              <a:gd name="connsiteY4" fmla="*/ 782481 h 1109522"/>
              <a:gd name="connsiteX5" fmla="*/ 7696200 w 7696200"/>
              <a:gd name="connsiteY5" fmla="*/ 782481 h 1109522"/>
              <a:gd name="connsiteX6" fmla="*/ 7696200 w 7696200"/>
              <a:gd name="connsiteY6" fmla="*/ 782481 h 1109522"/>
              <a:gd name="connsiteX0" fmla="*/ 0 w 7696200"/>
              <a:gd name="connsiteY0" fmla="*/ 877731 h 1108306"/>
              <a:gd name="connsiteX1" fmla="*/ 1870592 w 7696200"/>
              <a:gd name="connsiteY1" fmla="*/ 1431 h 1108306"/>
              <a:gd name="connsiteX2" fmla="*/ 3448050 w 7696200"/>
              <a:gd name="connsiteY2" fmla="*/ 1106331 h 1108306"/>
              <a:gd name="connsiteX3" fmla="*/ 5460634 w 7696200"/>
              <a:gd name="connsiteY3" fmla="*/ 249081 h 1108306"/>
              <a:gd name="connsiteX4" fmla="*/ 7696200 w 7696200"/>
              <a:gd name="connsiteY4" fmla="*/ 782481 h 1108306"/>
              <a:gd name="connsiteX5" fmla="*/ 7696200 w 7696200"/>
              <a:gd name="connsiteY5" fmla="*/ 782481 h 1108306"/>
              <a:gd name="connsiteX6" fmla="*/ 7696200 w 7696200"/>
              <a:gd name="connsiteY6" fmla="*/ 782481 h 110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96200" h="1108306">
                <a:moveTo>
                  <a:pt x="0" y="877731"/>
                </a:moveTo>
                <a:cubicBezTo>
                  <a:pt x="684212" y="696756"/>
                  <a:pt x="1295917" y="-36669"/>
                  <a:pt x="1870592" y="1431"/>
                </a:cubicBezTo>
                <a:cubicBezTo>
                  <a:pt x="2445267" y="39531"/>
                  <a:pt x="2849710" y="1065056"/>
                  <a:pt x="3448050" y="1106331"/>
                </a:cubicBezTo>
                <a:cubicBezTo>
                  <a:pt x="4046390" y="1147606"/>
                  <a:pt x="4219209" y="531656"/>
                  <a:pt x="5460634" y="249081"/>
                </a:cubicBezTo>
                <a:cubicBezTo>
                  <a:pt x="6533784" y="-11269"/>
                  <a:pt x="7156450" y="738031"/>
                  <a:pt x="7696200" y="782481"/>
                </a:cubicBezTo>
                <a:lnTo>
                  <a:pt x="7696200" y="782481"/>
                </a:lnTo>
                <a:lnTo>
                  <a:pt x="7696200" y="782481"/>
                </a:lnTo>
              </a:path>
            </a:pathLst>
          </a:custGeom>
          <a:noFill/>
          <a:ln w="28575">
            <a:solidFill>
              <a:srgbClr val="CFD6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rgbClr val="BBC6CD"/>
              </a:solidFill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xmlns="" id="{9BA5229C-4892-40BB-B719-988CEF19CE39}"/>
              </a:ext>
            </a:extLst>
          </p:cNvPr>
          <p:cNvSpPr/>
          <p:nvPr/>
        </p:nvSpPr>
        <p:spPr>
          <a:xfrm rot="5400000" flipH="1">
            <a:off x="7503312" y="3280896"/>
            <a:ext cx="7274114" cy="1108306"/>
          </a:xfrm>
          <a:custGeom>
            <a:avLst/>
            <a:gdLst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611801 h 850749"/>
              <a:gd name="connsiteX1" fmla="*/ 1671195 w 7696200"/>
              <a:gd name="connsiteY1" fmla="*/ 2201 h 850749"/>
              <a:gd name="connsiteX2" fmla="*/ 3448050 w 7696200"/>
              <a:gd name="connsiteY2" fmla="*/ 840401 h 850749"/>
              <a:gd name="connsiteX3" fmla="*/ 6076950 w 7696200"/>
              <a:gd name="connsiteY3" fmla="*/ 383201 h 850749"/>
              <a:gd name="connsiteX4" fmla="*/ 7696200 w 7696200"/>
              <a:gd name="connsiteY4" fmla="*/ 516551 h 850749"/>
              <a:gd name="connsiteX5" fmla="*/ 7696200 w 7696200"/>
              <a:gd name="connsiteY5" fmla="*/ 516551 h 850749"/>
              <a:gd name="connsiteX6" fmla="*/ 7696200 w 7696200"/>
              <a:gd name="connsiteY6" fmla="*/ 516551 h 850749"/>
              <a:gd name="connsiteX0" fmla="*/ 0 w 7696200"/>
              <a:gd name="connsiteY0" fmla="*/ 629883 h 858540"/>
              <a:gd name="connsiteX1" fmla="*/ 1671195 w 7696200"/>
              <a:gd name="connsiteY1" fmla="*/ 20283 h 858540"/>
              <a:gd name="connsiteX2" fmla="*/ 3448050 w 7696200"/>
              <a:gd name="connsiteY2" fmla="*/ 858483 h 858540"/>
              <a:gd name="connsiteX3" fmla="*/ 5877554 w 7696200"/>
              <a:gd name="connsiteY3" fmla="*/ 58383 h 858540"/>
              <a:gd name="connsiteX4" fmla="*/ 7696200 w 7696200"/>
              <a:gd name="connsiteY4" fmla="*/ 534633 h 858540"/>
              <a:gd name="connsiteX5" fmla="*/ 7696200 w 7696200"/>
              <a:gd name="connsiteY5" fmla="*/ 534633 h 858540"/>
              <a:gd name="connsiteX6" fmla="*/ 7696200 w 7696200"/>
              <a:gd name="connsiteY6" fmla="*/ 534633 h 858540"/>
              <a:gd name="connsiteX0" fmla="*/ 0 w 7696200"/>
              <a:gd name="connsiteY0" fmla="*/ 877731 h 1109522"/>
              <a:gd name="connsiteX1" fmla="*/ 1870592 w 7696200"/>
              <a:gd name="connsiteY1" fmla="*/ 1431 h 1109522"/>
              <a:gd name="connsiteX2" fmla="*/ 3448050 w 7696200"/>
              <a:gd name="connsiteY2" fmla="*/ 1106331 h 1109522"/>
              <a:gd name="connsiteX3" fmla="*/ 5877554 w 7696200"/>
              <a:gd name="connsiteY3" fmla="*/ 306231 h 1109522"/>
              <a:gd name="connsiteX4" fmla="*/ 7696200 w 7696200"/>
              <a:gd name="connsiteY4" fmla="*/ 782481 h 1109522"/>
              <a:gd name="connsiteX5" fmla="*/ 7696200 w 7696200"/>
              <a:gd name="connsiteY5" fmla="*/ 782481 h 1109522"/>
              <a:gd name="connsiteX6" fmla="*/ 7696200 w 7696200"/>
              <a:gd name="connsiteY6" fmla="*/ 782481 h 1109522"/>
              <a:gd name="connsiteX0" fmla="*/ 0 w 7696200"/>
              <a:gd name="connsiteY0" fmla="*/ 877731 h 1108306"/>
              <a:gd name="connsiteX1" fmla="*/ 1870592 w 7696200"/>
              <a:gd name="connsiteY1" fmla="*/ 1431 h 1108306"/>
              <a:gd name="connsiteX2" fmla="*/ 3448050 w 7696200"/>
              <a:gd name="connsiteY2" fmla="*/ 1106331 h 1108306"/>
              <a:gd name="connsiteX3" fmla="*/ 5460634 w 7696200"/>
              <a:gd name="connsiteY3" fmla="*/ 249081 h 1108306"/>
              <a:gd name="connsiteX4" fmla="*/ 7696200 w 7696200"/>
              <a:gd name="connsiteY4" fmla="*/ 782481 h 1108306"/>
              <a:gd name="connsiteX5" fmla="*/ 7696200 w 7696200"/>
              <a:gd name="connsiteY5" fmla="*/ 782481 h 1108306"/>
              <a:gd name="connsiteX6" fmla="*/ 7696200 w 7696200"/>
              <a:gd name="connsiteY6" fmla="*/ 782481 h 110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96200" h="1108306">
                <a:moveTo>
                  <a:pt x="0" y="877731"/>
                </a:moveTo>
                <a:cubicBezTo>
                  <a:pt x="684212" y="696756"/>
                  <a:pt x="1295917" y="-36669"/>
                  <a:pt x="1870592" y="1431"/>
                </a:cubicBezTo>
                <a:cubicBezTo>
                  <a:pt x="2445267" y="39531"/>
                  <a:pt x="2849710" y="1065056"/>
                  <a:pt x="3448050" y="1106331"/>
                </a:cubicBezTo>
                <a:cubicBezTo>
                  <a:pt x="4046390" y="1147606"/>
                  <a:pt x="4219209" y="531656"/>
                  <a:pt x="5460634" y="249081"/>
                </a:cubicBezTo>
                <a:cubicBezTo>
                  <a:pt x="6533784" y="-11269"/>
                  <a:pt x="7156450" y="738031"/>
                  <a:pt x="7696200" y="782481"/>
                </a:cubicBezTo>
                <a:lnTo>
                  <a:pt x="7696200" y="782481"/>
                </a:lnTo>
                <a:lnTo>
                  <a:pt x="7696200" y="782481"/>
                </a:lnTo>
              </a:path>
            </a:pathLst>
          </a:custGeom>
          <a:noFill/>
          <a:ln w="28575">
            <a:solidFill>
              <a:srgbClr val="CFD6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rgbClr val="BBC6CD"/>
              </a:solidFill>
            </a:endParaRP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xmlns="" id="{0C341D66-4B88-4143-8EA5-D211787BB966}"/>
              </a:ext>
            </a:extLst>
          </p:cNvPr>
          <p:cNvSpPr/>
          <p:nvPr/>
        </p:nvSpPr>
        <p:spPr>
          <a:xfrm rot="5400000" flipH="1">
            <a:off x="7338430" y="3427158"/>
            <a:ext cx="7603880" cy="558495"/>
          </a:xfrm>
          <a:custGeom>
            <a:avLst/>
            <a:gdLst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96200" h="558495">
                <a:moveTo>
                  <a:pt x="0" y="328973"/>
                </a:moveTo>
                <a:cubicBezTo>
                  <a:pt x="684212" y="147998"/>
                  <a:pt x="1368425" y="-32977"/>
                  <a:pt x="1943100" y="5123"/>
                </a:cubicBezTo>
                <a:cubicBezTo>
                  <a:pt x="2517775" y="43223"/>
                  <a:pt x="2759075" y="541698"/>
                  <a:pt x="3448050" y="557573"/>
                </a:cubicBezTo>
                <a:cubicBezTo>
                  <a:pt x="4137025" y="573448"/>
                  <a:pt x="4835525" y="382948"/>
                  <a:pt x="6076950" y="100373"/>
                </a:cubicBezTo>
                <a:cubicBezTo>
                  <a:pt x="7150100" y="-159977"/>
                  <a:pt x="7156450" y="189273"/>
                  <a:pt x="7696200" y="233723"/>
                </a:cubicBezTo>
                <a:lnTo>
                  <a:pt x="7696200" y="233723"/>
                </a:lnTo>
                <a:lnTo>
                  <a:pt x="7696200" y="233723"/>
                </a:lnTo>
              </a:path>
            </a:pathLst>
          </a:custGeom>
          <a:noFill/>
          <a:ln w="28575">
            <a:solidFill>
              <a:srgbClr val="8B9A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Rectangle 1"/>
          <p:cNvSpPr/>
          <p:nvPr/>
        </p:nvSpPr>
        <p:spPr>
          <a:xfrm>
            <a:off x="27683" y="509139"/>
            <a:ext cx="410067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D" sz="2000" b="1" dirty="0" err="1"/>
              <a:t>Pola</a:t>
            </a:r>
            <a:r>
              <a:rPr lang="en-ID" sz="2000" b="1" dirty="0"/>
              <a:t> </a:t>
            </a:r>
            <a:r>
              <a:rPr lang="en-ID" sz="2000" b="1" dirty="0" err="1"/>
              <a:t>Dasar</a:t>
            </a:r>
            <a:r>
              <a:rPr lang="en-ID" sz="2000" b="1" dirty="0"/>
              <a:t> </a:t>
            </a:r>
            <a:r>
              <a:rPr lang="en-ID" sz="2000" b="1" dirty="0" err="1"/>
              <a:t>Kalimat</a:t>
            </a:r>
            <a:r>
              <a:rPr lang="en-ID" sz="2000" b="1" dirty="0"/>
              <a:t> </a:t>
            </a:r>
            <a:r>
              <a:rPr lang="en-ID" sz="2000" b="1" dirty="0" err="1"/>
              <a:t>Bahasa</a:t>
            </a:r>
            <a:r>
              <a:rPr lang="en-ID" sz="2000" b="1" dirty="0"/>
              <a:t> Indonesia</a:t>
            </a:r>
            <a:endParaRPr lang="en-US" sz="2000" dirty="0"/>
          </a:p>
        </p:txBody>
      </p:sp>
      <p:sp>
        <p:nvSpPr>
          <p:cNvPr id="3" name="Rectangle 2"/>
          <p:cNvSpPr/>
          <p:nvPr/>
        </p:nvSpPr>
        <p:spPr>
          <a:xfrm>
            <a:off x="415954" y="1165126"/>
            <a:ext cx="7566901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2000" b="1" dirty="0" err="1"/>
              <a:t>Kalimat</a:t>
            </a:r>
            <a:r>
              <a:rPr lang="en-ID" sz="2000" b="1" dirty="0"/>
              <a:t> </a:t>
            </a:r>
            <a:r>
              <a:rPr lang="en-ID" sz="2000" b="1" dirty="0" err="1"/>
              <a:t>Dasar</a:t>
            </a:r>
            <a:r>
              <a:rPr lang="en-ID" sz="2000" b="1" dirty="0"/>
              <a:t> </a:t>
            </a:r>
            <a:r>
              <a:rPr lang="en-ID" sz="2000" b="1" dirty="0" err="1"/>
              <a:t>Berpola</a:t>
            </a:r>
            <a:r>
              <a:rPr lang="en-ID" sz="2000" b="1" dirty="0"/>
              <a:t> S P O</a:t>
            </a:r>
            <a:endParaRPr lang="en-US" sz="2000" dirty="0"/>
          </a:p>
          <a:p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dasar</a:t>
            </a:r>
            <a:r>
              <a:rPr lang="en-ID" sz="2000" dirty="0"/>
              <a:t> </a:t>
            </a:r>
            <a:r>
              <a:rPr lang="en-ID" sz="2000" dirty="0" err="1"/>
              <a:t>tipe</a:t>
            </a:r>
            <a:r>
              <a:rPr lang="en-ID" sz="2000" dirty="0"/>
              <a:t> </a:t>
            </a:r>
            <a:r>
              <a:rPr lang="en-ID" sz="2000" dirty="0" err="1"/>
              <a:t>ini</a:t>
            </a:r>
            <a:r>
              <a:rPr lang="en-ID" sz="2000" dirty="0"/>
              <a:t> </a:t>
            </a:r>
            <a:r>
              <a:rPr lang="en-ID" sz="2000" dirty="0" err="1"/>
              <a:t>memiliki</a:t>
            </a:r>
            <a:r>
              <a:rPr lang="en-ID" sz="2000" dirty="0"/>
              <a:t> </a:t>
            </a:r>
            <a:r>
              <a:rPr lang="en-ID" sz="2000" dirty="0" err="1"/>
              <a:t>unsur</a:t>
            </a:r>
            <a:r>
              <a:rPr lang="en-ID" sz="2000" dirty="0"/>
              <a:t> </a:t>
            </a:r>
            <a:r>
              <a:rPr lang="en-ID" sz="2000" dirty="0" err="1"/>
              <a:t>subjek</a:t>
            </a:r>
            <a:r>
              <a:rPr lang="en-ID" sz="2000" dirty="0"/>
              <a:t>, </a:t>
            </a:r>
            <a:r>
              <a:rPr lang="en-ID" sz="2000" dirty="0" err="1"/>
              <a:t>predikat</a:t>
            </a:r>
            <a:r>
              <a:rPr lang="en-ID" sz="2000" dirty="0"/>
              <a:t>,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objek</a:t>
            </a:r>
            <a:r>
              <a:rPr lang="en-ID" sz="2000" dirty="0"/>
              <a:t>. </a:t>
            </a:r>
            <a:r>
              <a:rPr lang="en-ID" sz="2000" dirty="0" err="1"/>
              <a:t>Subjek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nomina</a:t>
            </a:r>
            <a:r>
              <a:rPr lang="en-ID" sz="2000" dirty="0"/>
              <a:t> </a:t>
            </a:r>
            <a:r>
              <a:rPr lang="en-ID" sz="2000" dirty="0" err="1"/>
              <a:t>atau</a:t>
            </a:r>
            <a:r>
              <a:rPr lang="en-ID" sz="2000" dirty="0"/>
              <a:t> </a:t>
            </a:r>
            <a:r>
              <a:rPr lang="en-ID" sz="2000" dirty="0" err="1"/>
              <a:t>frasa</a:t>
            </a:r>
            <a:r>
              <a:rPr lang="en-ID" sz="2000" dirty="0"/>
              <a:t> nominal, </a:t>
            </a:r>
            <a:r>
              <a:rPr lang="en-ID" sz="2000" dirty="0" err="1"/>
              <a:t>predikat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verba</a:t>
            </a:r>
            <a:r>
              <a:rPr lang="en-ID" sz="2000" dirty="0"/>
              <a:t> </a:t>
            </a:r>
            <a:r>
              <a:rPr lang="en-ID" sz="2000" dirty="0" err="1"/>
              <a:t>transitif</a:t>
            </a:r>
            <a:r>
              <a:rPr lang="en-ID" sz="2000" dirty="0"/>
              <a:t>,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objek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nomina</a:t>
            </a:r>
            <a:r>
              <a:rPr lang="en-ID" sz="2000" dirty="0"/>
              <a:t> </a:t>
            </a:r>
            <a:r>
              <a:rPr lang="en-ID" sz="2000" dirty="0" err="1"/>
              <a:t>atau</a:t>
            </a:r>
            <a:r>
              <a:rPr lang="en-ID" sz="2000" dirty="0"/>
              <a:t> </a:t>
            </a:r>
            <a:r>
              <a:rPr lang="en-ID" sz="2000" dirty="0" err="1"/>
              <a:t>frasa</a:t>
            </a:r>
            <a:r>
              <a:rPr lang="en-ID" sz="2000" dirty="0"/>
              <a:t> nominal. </a:t>
            </a:r>
            <a:endParaRPr lang="en-ID" sz="2000" dirty="0" smtClean="0"/>
          </a:p>
          <a:p>
            <a:endParaRPr lang="en-ID" sz="2000" dirty="0"/>
          </a:p>
          <a:p>
            <a:r>
              <a:rPr lang="en-ID" sz="2000" dirty="0" err="1" smtClean="0"/>
              <a:t>Misalnya</a:t>
            </a:r>
            <a:r>
              <a:rPr lang="en-ID" sz="2000" dirty="0"/>
              <a:t>:</a:t>
            </a:r>
            <a:endParaRPr lang="en-US" sz="2000" dirty="0"/>
          </a:p>
          <a:p>
            <a:r>
              <a:rPr lang="en-ID" sz="2000" dirty="0" err="1"/>
              <a:t>Mereka</a:t>
            </a:r>
            <a:r>
              <a:rPr lang="en-ID" sz="2000" dirty="0"/>
              <a:t> / </a:t>
            </a:r>
            <a:r>
              <a:rPr lang="en-ID" sz="2000" dirty="0" err="1"/>
              <a:t>sedang</a:t>
            </a:r>
            <a:r>
              <a:rPr lang="en-ID" sz="2000" dirty="0"/>
              <a:t> </a:t>
            </a:r>
            <a:r>
              <a:rPr lang="en-ID" sz="2000" dirty="0" err="1"/>
              <a:t>menyusun</a:t>
            </a:r>
            <a:r>
              <a:rPr lang="en-ID" sz="2000" dirty="0"/>
              <a:t> / </a:t>
            </a:r>
            <a:r>
              <a:rPr lang="en-ID" sz="2000" dirty="0" err="1"/>
              <a:t>karangan</a:t>
            </a:r>
            <a:r>
              <a:rPr lang="en-ID" sz="2000" dirty="0"/>
              <a:t> </a:t>
            </a:r>
            <a:r>
              <a:rPr lang="en-ID" sz="2000" dirty="0" err="1"/>
              <a:t>ilmiah</a:t>
            </a:r>
            <a:r>
              <a:rPr lang="en-ID" sz="2000" dirty="0"/>
              <a:t>.</a:t>
            </a:r>
            <a:endParaRPr lang="en-US" sz="2000" dirty="0"/>
          </a:p>
          <a:p>
            <a:r>
              <a:rPr lang="en-ID" sz="2000" dirty="0"/>
              <a:t>      S                   P                             O</a:t>
            </a:r>
            <a:endParaRPr lang="en-US" sz="2000" dirty="0"/>
          </a:p>
        </p:txBody>
      </p:sp>
      <p:sp>
        <p:nvSpPr>
          <p:cNvPr id="51" name="Rectangle 50"/>
          <p:cNvSpPr/>
          <p:nvPr/>
        </p:nvSpPr>
        <p:spPr>
          <a:xfrm>
            <a:off x="415954" y="4018570"/>
            <a:ext cx="7117097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2000" b="1" dirty="0" err="1"/>
              <a:t>Kalimat</a:t>
            </a:r>
            <a:r>
              <a:rPr lang="en-ID" sz="2000" b="1" dirty="0"/>
              <a:t> </a:t>
            </a:r>
            <a:r>
              <a:rPr lang="en-ID" sz="2000" b="1" dirty="0" err="1"/>
              <a:t>Dasar</a:t>
            </a:r>
            <a:r>
              <a:rPr lang="en-ID" sz="2000" b="1" dirty="0"/>
              <a:t> </a:t>
            </a:r>
            <a:r>
              <a:rPr lang="en-ID" sz="2000" b="1" dirty="0" err="1"/>
              <a:t>Berpola</a:t>
            </a:r>
            <a:r>
              <a:rPr lang="en-ID" sz="2000" b="1" dirty="0"/>
              <a:t> S P </a:t>
            </a:r>
            <a:r>
              <a:rPr lang="en-ID" sz="2000" b="1" dirty="0" err="1"/>
              <a:t>Pel</a:t>
            </a:r>
            <a:r>
              <a:rPr lang="en-ID" sz="2000" b="1" dirty="0"/>
              <a:t>.</a:t>
            </a:r>
            <a:endParaRPr lang="en-US" sz="2000" dirty="0"/>
          </a:p>
          <a:p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dasar</a:t>
            </a:r>
            <a:r>
              <a:rPr lang="en-ID" sz="2000" dirty="0"/>
              <a:t> </a:t>
            </a:r>
            <a:r>
              <a:rPr lang="en-ID" sz="2000" dirty="0" err="1"/>
              <a:t>tipe</a:t>
            </a:r>
            <a:r>
              <a:rPr lang="en-ID" sz="2000" dirty="0"/>
              <a:t> </a:t>
            </a:r>
            <a:r>
              <a:rPr lang="en-ID" sz="2000" dirty="0" err="1"/>
              <a:t>ini</a:t>
            </a:r>
            <a:r>
              <a:rPr lang="en-ID" sz="2000" dirty="0"/>
              <a:t> </a:t>
            </a:r>
            <a:r>
              <a:rPr lang="en-ID" sz="2000" dirty="0" err="1"/>
              <a:t>memiliki</a:t>
            </a:r>
            <a:r>
              <a:rPr lang="en-ID" sz="2000" dirty="0"/>
              <a:t> </a:t>
            </a:r>
            <a:r>
              <a:rPr lang="en-ID" sz="2000" dirty="0" err="1"/>
              <a:t>unsur</a:t>
            </a:r>
            <a:r>
              <a:rPr lang="en-ID" sz="2000" dirty="0"/>
              <a:t> </a:t>
            </a:r>
            <a:r>
              <a:rPr lang="en-ID" sz="2000" dirty="0" err="1"/>
              <a:t>subjek</a:t>
            </a:r>
            <a:r>
              <a:rPr lang="en-ID" sz="2000" dirty="0"/>
              <a:t>, </a:t>
            </a:r>
            <a:r>
              <a:rPr lang="en-ID" sz="2000" dirty="0" err="1"/>
              <a:t>predikat</a:t>
            </a:r>
            <a:r>
              <a:rPr lang="en-ID" sz="2000" dirty="0"/>
              <a:t>,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pelengkap</a:t>
            </a:r>
            <a:r>
              <a:rPr lang="en-ID" sz="2000" dirty="0"/>
              <a:t>. </a:t>
            </a:r>
            <a:r>
              <a:rPr lang="en-ID" sz="2000" dirty="0" err="1"/>
              <a:t>Subjek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nomina</a:t>
            </a:r>
            <a:r>
              <a:rPr lang="en-ID" sz="2000" dirty="0"/>
              <a:t> </a:t>
            </a:r>
            <a:r>
              <a:rPr lang="en-ID" sz="2000" dirty="0" err="1"/>
              <a:t>atau</a:t>
            </a:r>
            <a:r>
              <a:rPr lang="en-ID" sz="2000" dirty="0"/>
              <a:t> </a:t>
            </a:r>
            <a:r>
              <a:rPr lang="en-ID" sz="2000" dirty="0" err="1"/>
              <a:t>frasa</a:t>
            </a:r>
            <a:r>
              <a:rPr lang="en-ID" sz="2000" dirty="0"/>
              <a:t> nominal, </a:t>
            </a:r>
            <a:r>
              <a:rPr lang="en-ID" sz="2000" dirty="0" err="1"/>
              <a:t>predikat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verba</a:t>
            </a:r>
            <a:r>
              <a:rPr lang="en-ID" sz="2000" dirty="0"/>
              <a:t> </a:t>
            </a:r>
            <a:r>
              <a:rPr lang="en-ID" sz="2000" dirty="0" err="1"/>
              <a:t>impleitive</a:t>
            </a:r>
            <a:r>
              <a:rPr lang="en-ID" sz="2000" dirty="0"/>
              <a:t> </a:t>
            </a:r>
            <a:r>
              <a:rPr lang="en-ID" sz="2000" dirty="0" err="1"/>
              <a:t>atau</a:t>
            </a:r>
            <a:r>
              <a:rPr lang="en-ID" sz="2000" dirty="0"/>
              <a:t> kata </a:t>
            </a:r>
            <a:r>
              <a:rPr lang="en-ID" sz="2000" dirty="0" err="1"/>
              <a:t>sifat</a:t>
            </a:r>
            <a:r>
              <a:rPr lang="en-ID" sz="2000" dirty="0"/>
              <a:t>,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pelengkap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nomina</a:t>
            </a:r>
            <a:r>
              <a:rPr lang="en-ID" sz="2000" dirty="0"/>
              <a:t> </a:t>
            </a:r>
            <a:r>
              <a:rPr lang="en-ID" sz="2000" dirty="0" err="1"/>
              <a:t>atau</a:t>
            </a:r>
            <a:r>
              <a:rPr lang="en-ID" sz="2000" dirty="0"/>
              <a:t> </a:t>
            </a:r>
            <a:r>
              <a:rPr lang="en-ID" sz="2000" dirty="0" err="1"/>
              <a:t>adjektiva</a:t>
            </a:r>
            <a:r>
              <a:rPr lang="en-ID" sz="2000" dirty="0"/>
              <a:t>. </a:t>
            </a:r>
            <a:r>
              <a:rPr lang="en-ID" sz="2000" dirty="0" err="1"/>
              <a:t>Misalnya</a:t>
            </a:r>
            <a:r>
              <a:rPr lang="en-ID" sz="2000" dirty="0"/>
              <a:t>:</a:t>
            </a:r>
            <a:endParaRPr lang="en-US" sz="2000" dirty="0"/>
          </a:p>
          <a:p>
            <a:r>
              <a:rPr lang="en-ID" sz="2000" dirty="0" err="1"/>
              <a:t>Anaknya</a:t>
            </a:r>
            <a:r>
              <a:rPr lang="en-ID" sz="2000" dirty="0"/>
              <a:t> / </a:t>
            </a:r>
            <a:r>
              <a:rPr lang="en-ID" sz="2000" dirty="0" err="1"/>
              <a:t>beternak</a:t>
            </a:r>
            <a:r>
              <a:rPr lang="en-ID" sz="2000" dirty="0"/>
              <a:t> / </a:t>
            </a:r>
            <a:r>
              <a:rPr lang="en-ID" sz="2000" dirty="0" err="1"/>
              <a:t>ayam</a:t>
            </a:r>
            <a:r>
              <a:rPr lang="en-ID" sz="2000" dirty="0"/>
              <a:t>.</a:t>
            </a:r>
            <a:endParaRPr lang="en-US" sz="2000" dirty="0"/>
          </a:p>
          <a:p>
            <a:r>
              <a:rPr lang="en-ID" sz="2000" dirty="0"/>
              <a:t>      S               P      </a:t>
            </a:r>
            <a:r>
              <a:rPr lang="en-ID" sz="2000" dirty="0" smtClean="0"/>
              <a:t>     </a:t>
            </a:r>
            <a:r>
              <a:rPr lang="en-ID" sz="2000" dirty="0"/>
              <a:t>    </a:t>
            </a:r>
            <a:r>
              <a:rPr lang="en-ID" sz="2000" dirty="0" err="1"/>
              <a:t>Pel</a:t>
            </a:r>
            <a:r>
              <a:rPr lang="en-ID" sz="2000" dirty="0"/>
              <a:t>.</a:t>
            </a:r>
            <a:endParaRPr lang="en-US" sz="2000" dirty="0"/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xmlns="" id="{4946716D-A186-4E40-A4C5-D618418F1A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6284" y="5014293"/>
            <a:ext cx="1465944" cy="154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655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1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9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8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1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1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1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8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4" grpId="1" animBg="1"/>
      <p:bldP spid="55" grpId="0" animBg="1"/>
      <p:bldP spid="55" grpId="1" animBg="1"/>
      <p:bldP spid="59" grpId="0" animBg="1"/>
      <p:bldP spid="59" grpId="1" animBg="1"/>
      <p:bldP spid="60" grpId="0" animBg="1"/>
      <p:bldP spid="60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C0B2ECF5-81CC-4A78-9F73-63E6F8D28C9F}"/>
              </a:ext>
            </a:extLst>
          </p:cNvPr>
          <p:cNvGrpSpPr/>
          <p:nvPr/>
        </p:nvGrpSpPr>
        <p:grpSpPr>
          <a:xfrm>
            <a:off x="-449802" y="1509485"/>
            <a:ext cx="12192000" cy="6858000"/>
            <a:chOff x="2" y="0"/>
            <a:chExt cx="12192000" cy="685800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0510A4CF-75AA-4956-8D27-244503402EE3}"/>
                </a:ext>
              </a:extLst>
            </p:cNvPr>
            <p:cNvGrpSpPr/>
            <p:nvPr/>
          </p:nvGrpSpPr>
          <p:grpSpPr>
            <a:xfrm>
              <a:off x="377371" y="0"/>
              <a:ext cx="11422742" cy="6858000"/>
              <a:chOff x="377371" y="0"/>
              <a:chExt cx="11422742" cy="6858000"/>
            </a:xfrm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xmlns="" id="{66F97213-1570-4176-8517-4074400834C1}"/>
                  </a:ext>
                </a:extLst>
              </p:cNvPr>
              <p:cNvCxnSpPr/>
              <p:nvPr/>
            </p:nvCxnSpPr>
            <p:spPr>
              <a:xfrm>
                <a:off x="3773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xmlns="" id="{E803383F-AE9B-4846-88D9-7D3D8FC321DB}"/>
                  </a:ext>
                </a:extLst>
              </p:cNvPr>
              <p:cNvCxnSpPr/>
              <p:nvPr/>
            </p:nvCxnSpPr>
            <p:spPr>
              <a:xfrm>
                <a:off x="7837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xmlns="" id="{7F34F704-0F7F-46F8-8204-C10F61D59078}"/>
                  </a:ext>
                </a:extLst>
              </p:cNvPr>
              <p:cNvCxnSpPr/>
              <p:nvPr/>
            </p:nvCxnSpPr>
            <p:spPr>
              <a:xfrm>
                <a:off x="121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xmlns="" id="{80AEE035-7154-47FD-B44A-1C45CC614E8B}"/>
                  </a:ext>
                </a:extLst>
              </p:cNvPr>
              <p:cNvCxnSpPr/>
              <p:nvPr/>
            </p:nvCxnSpPr>
            <p:spPr>
              <a:xfrm>
                <a:off x="16546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xmlns="" id="{F8334FF1-DD8E-4013-AF85-4C14B64D8460}"/>
                  </a:ext>
                </a:extLst>
              </p:cNvPr>
              <p:cNvCxnSpPr/>
              <p:nvPr/>
            </p:nvCxnSpPr>
            <p:spPr>
              <a:xfrm>
                <a:off x="206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xmlns="" id="{975B2040-5873-4EC9-B7C8-1E5642501123}"/>
                  </a:ext>
                </a:extLst>
              </p:cNvPr>
              <p:cNvCxnSpPr/>
              <p:nvPr/>
            </p:nvCxnSpPr>
            <p:spPr>
              <a:xfrm>
                <a:off x="246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xmlns="" id="{12E92C52-9EB1-4CBB-80D6-6AFAAF014A21}"/>
                  </a:ext>
                </a:extLst>
              </p:cNvPr>
              <p:cNvCxnSpPr/>
              <p:nvPr/>
            </p:nvCxnSpPr>
            <p:spPr>
              <a:xfrm>
                <a:off x="290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xmlns="" id="{18E2A377-8D31-4B03-A20D-87D5700E7F02}"/>
                  </a:ext>
                </a:extLst>
              </p:cNvPr>
              <p:cNvCxnSpPr/>
              <p:nvPr/>
            </p:nvCxnSpPr>
            <p:spPr>
              <a:xfrm>
                <a:off x="333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xmlns="" id="{8B4EF358-9882-4D8A-9855-C1D5681239AD}"/>
                  </a:ext>
                </a:extLst>
              </p:cNvPr>
              <p:cNvCxnSpPr/>
              <p:nvPr/>
            </p:nvCxnSpPr>
            <p:spPr>
              <a:xfrm>
                <a:off x="37301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xmlns="" id="{13025A54-A4F5-45E0-B96E-42E01186C920}"/>
                  </a:ext>
                </a:extLst>
              </p:cNvPr>
              <p:cNvCxnSpPr/>
              <p:nvPr/>
            </p:nvCxnSpPr>
            <p:spPr>
              <a:xfrm>
                <a:off x="41365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xmlns="" id="{7916E9E0-EB9F-4F51-9BD1-B6476A66C9A1}"/>
                  </a:ext>
                </a:extLst>
              </p:cNvPr>
              <p:cNvCxnSpPr/>
              <p:nvPr/>
            </p:nvCxnSpPr>
            <p:spPr>
              <a:xfrm>
                <a:off x="45719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xmlns="" id="{82537994-F985-42EA-AFEC-5A850930AF80}"/>
                  </a:ext>
                </a:extLst>
              </p:cNvPr>
              <p:cNvCxnSpPr/>
              <p:nvPr/>
            </p:nvCxnSpPr>
            <p:spPr>
              <a:xfrm>
                <a:off x="500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xmlns="" id="{68956AF0-9FDC-4359-ACD8-F53B1958F735}"/>
                  </a:ext>
                </a:extLst>
              </p:cNvPr>
              <p:cNvCxnSpPr/>
              <p:nvPr/>
            </p:nvCxnSpPr>
            <p:spPr>
              <a:xfrm>
                <a:off x="544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xmlns="" id="{ACA61F48-EDD6-45BE-A435-EC76A2E2B00F}"/>
                  </a:ext>
                </a:extLst>
              </p:cNvPr>
              <p:cNvCxnSpPr/>
              <p:nvPr/>
            </p:nvCxnSpPr>
            <p:spPr>
              <a:xfrm>
                <a:off x="584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xmlns="" id="{7D945B73-3F71-446F-8860-69416258ECA1}"/>
                  </a:ext>
                </a:extLst>
              </p:cNvPr>
              <p:cNvCxnSpPr/>
              <p:nvPr/>
            </p:nvCxnSpPr>
            <p:spPr>
              <a:xfrm>
                <a:off x="628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xmlns="" id="{8D976A42-D373-40A0-985D-C43E37C0AF76}"/>
                  </a:ext>
                </a:extLst>
              </p:cNvPr>
              <p:cNvCxnSpPr/>
              <p:nvPr/>
            </p:nvCxnSpPr>
            <p:spPr>
              <a:xfrm>
                <a:off x="672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xmlns="" id="{CC906F69-F7B2-4952-84B3-B7EE923F9F3F}"/>
                  </a:ext>
                </a:extLst>
              </p:cNvPr>
              <p:cNvCxnSpPr/>
              <p:nvPr/>
            </p:nvCxnSpPr>
            <p:spPr>
              <a:xfrm>
                <a:off x="714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xmlns="" id="{5AEA564A-ED2D-414A-BC29-0944117FE81C}"/>
                  </a:ext>
                </a:extLst>
              </p:cNvPr>
              <p:cNvCxnSpPr/>
              <p:nvPr/>
            </p:nvCxnSpPr>
            <p:spPr>
              <a:xfrm>
                <a:off x="754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xmlns="" id="{3AD0AD35-905D-4149-941C-9E4B91FEC152}"/>
                  </a:ext>
                </a:extLst>
              </p:cNvPr>
              <p:cNvCxnSpPr/>
              <p:nvPr/>
            </p:nvCxnSpPr>
            <p:spPr>
              <a:xfrm>
                <a:off x="798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xmlns="" id="{B4BE0629-798C-451F-BF6E-B167FB13D96F}"/>
                  </a:ext>
                </a:extLst>
              </p:cNvPr>
              <p:cNvCxnSpPr/>
              <p:nvPr/>
            </p:nvCxnSpPr>
            <p:spPr>
              <a:xfrm>
                <a:off x="841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xmlns="" id="{D6F062C8-D3EB-4355-AD1B-F5C0D1A437C9}"/>
                  </a:ext>
                </a:extLst>
              </p:cNvPr>
              <p:cNvCxnSpPr/>
              <p:nvPr/>
            </p:nvCxnSpPr>
            <p:spPr>
              <a:xfrm>
                <a:off x="883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xmlns="" id="{E4168DD1-C7BA-498B-9BDE-5297A4E36CAE}"/>
                  </a:ext>
                </a:extLst>
              </p:cNvPr>
              <p:cNvCxnSpPr/>
              <p:nvPr/>
            </p:nvCxnSpPr>
            <p:spPr>
              <a:xfrm>
                <a:off x="92455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xmlns="" id="{747DC217-5052-416D-BB56-03D72BFAC69A}"/>
                  </a:ext>
                </a:extLst>
              </p:cNvPr>
              <p:cNvCxnSpPr/>
              <p:nvPr/>
            </p:nvCxnSpPr>
            <p:spPr>
              <a:xfrm>
                <a:off x="9681027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xmlns="" id="{509A3A2D-E2B1-4B1E-A7AE-A0A0803521B1}"/>
                  </a:ext>
                </a:extLst>
              </p:cNvPr>
              <p:cNvCxnSpPr/>
              <p:nvPr/>
            </p:nvCxnSpPr>
            <p:spPr>
              <a:xfrm>
                <a:off x="101164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xmlns="" id="{965F2311-1771-4D93-8FC1-E6D2F92C6008}"/>
                  </a:ext>
                </a:extLst>
              </p:cNvPr>
              <p:cNvCxnSpPr/>
              <p:nvPr/>
            </p:nvCxnSpPr>
            <p:spPr>
              <a:xfrm>
                <a:off x="1052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xmlns="" id="{9B9D3D51-A2E5-448A-87F9-2B8D493D8F0E}"/>
                  </a:ext>
                </a:extLst>
              </p:cNvPr>
              <p:cNvCxnSpPr/>
              <p:nvPr/>
            </p:nvCxnSpPr>
            <p:spPr>
              <a:xfrm>
                <a:off x="1092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xmlns="" id="{43008437-EBAE-4E6B-8F58-177257851376}"/>
                  </a:ext>
                </a:extLst>
              </p:cNvPr>
              <p:cNvCxnSpPr/>
              <p:nvPr/>
            </p:nvCxnSpPr>
            <p:spPr>
              <a:xfrm>
                <a:off x="1136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xmlns="" id="{43536283-2B03-424D-870B-65DB8A410046}"/>
                  </a:ext>
                </a:extLst>
              </p:cNvPr>
              <p:cNvCxnSpPr/>
              <p:nvPr/>
            </p:nvCxnSpPr>
            <p:spPr>
              <a:xfrm>
                <a:off x="1180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D7009B79-20AD-4510-A676-1A8897113113}"/>
                </a:ext>
              </a:extLst>
            </p:cNvPr>
            <p:cNvGrpSpPr/>
            <p:nvPr/>
          </p:nvGrpSpPr>
          <p:grpSpPr>
            <a:xfrm rot="5400000">
              <a:off x="2924631" y="-2616201"/>
              <a:ext cx="6342742" cy="12192000"/>
              <a:chOff x="377371" y="0"/>
              <a:chExt cx="6342742" cy="6858000"/>
            </a:xfrm>
          </p:grpSpPr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xmlns="" id="{F2C4AD63-510C-450C-9C48-328082F4FC50}"/>
                  </a:ext>
                </a:extLst>
              </p:cNvPr>
              <p:cNvCxnSpPr/>
              <p:nvPr/>
            </p:nvCxnSpPr>
            <p:spPr>
              <a:xfrm>
                <a:off x="3773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xmlns="" id="{26622120-07A3-4C7B-B824-11E29BDB30D4}"/>
                  </a:ext>
                </a:extLst>
              </p:cNvPr>
              <p:cNvCxnSpPr/>
              <p:nvPr/>
            </p:nvCxnSpPr>
            <p:spPr>
              <a:xfrm>
                <a:off x="7837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xmlns="" id="{4485B8E1-BEE6-48AF-968B-5E801D198383}"/>
                  </a:ext>
                </a:extLst>
              </p:cNvPr>
              <p:cNvCxnSpPr/>
              <p:nvPr/>
            </p:nvCxnSpPr>
            <p:spPr>
              <a:xfrm>
                <a:off x="12191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xmlns="" id="{1D1CD9F8-824B-4DFD-BF6D-4651992190AE}"/>
                  </a:ext>
                </a:extLst>
              </p:cNvPr>
              <p:cNvCxnSpPr/>
              <p:nvPr/>
            </p:nvCxnSpPr>
            <p:spPr>
              <a:xfrm>
                <a:off x="16546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xmlns="" id="{55ECA831-62E3-4B14-A483-8C844E0E3567}"/>
                  </a:ext>
                </a:extLst>
              </p:cNvPr>
              <p:cNvCxnSpPr/>
              <p:nvPr/>
            </p:nvCxnSpPr>
            <p:spPr>
              <a:xfrm>
                <a:off x="20610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xmlns="" id="{1D53D088-3BF9-4CF5-AB8A-02046F1C6040}"/>
                  </a:ext>
                </a:extLst>
              </p:cNvPr>
              <p:cNvCxnSpPr/>
              <p:nvPr/>
            </p:nvCxnSpPr>
            <p:spPr>
              <a:xfrm>
                <a:off x="246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xmlns="" id="{8F59BD1D-1436-4A71-B3D7-3B2F5CFB127C}"/>
                  </a:ext>
                </a:extLst>
              </p:cNvPr>
              <p:cNvCxnSpPr/>
              <p:nvPr/>
            </p:nvCxnSpPr>
            <p:spPr>
              <a:xfrm>
                <a:off x="290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xmlns="" id="{081DFEAA-B418-4585-8961-97745B3B7414}"/>
                  </a:ext>
                </a:extLst>
              </p:cNvPr>
              <p:cNvCxnSpPr/>
              <p:nvPr/>
            </p:nvCxnSpPr>
            <p:spPr>
              <a:xfrm>
                <a:off x="3338285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xmlns="" id="{68DA783C-DD0A-44E4-8057-B181F964137F}"/>
                  </a:ext>
                </a:extLst>
              </p:cNvPr>
              <p:cNvCxnSpPr/>
              <p:nvPr/>
            </p:nvCxnSpPr>
            <p:spPr>
              <a:xfrm>
                <a:off x="37301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xmlns="" id="{B6C76B96-1D71-40AF-A517-4007F0374ED8}"/>
                  </a:ext>
                </a:extLst>
              </p:cNvPr>
              <p:cNvCxnSpPr/>
              <p:nvPr/>
            </p:nvCxnSpPr>
            <p:spPr>
              <a:xfrm>
                <a:off x="4136571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xmlns="" id="{1E617A29-FCC1-4925-A3AE-E2B3B8D0ECAF}"/>
                  </a:ext>
                </a:extLst>
              </p:cNvPr>
              <p:cNvCxnSpPr/>
              <p:nvPr/>
            </p:nvCxnSpPr>
            <p:spPr>
              <a:xfrm>
                <a:off x="4571999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xmlns="" id="{3597A019-7666-4A46-822D-13CE13E00AE2}"/>
                  </a:ext>
                </a:extLst>
              </p:cNvPr>
              <p:cNvCxnSpPr/>
              <p:nvPr/>
            </p:nvCxnSpPr>
            <p:spPr>
              <a:xfrm>
                <a:off x="5007428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xmlns="" id="{17ADECF3-18F4-4449-8A4C-A6EDA43DACE8}"/>
                  </a:ext>
                </a:extLst>
              </p:cNvPr>
              <p:cNvCxnSpPr/>
              <p:nvPr/>
            </p:nvCxnSpPr>
            <p:spPr>
              <a:xfrm>
                <a:off x="54428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xmlns="" id="{7C873A48-558F-4B5B-A3DE-5AB287A7091D}"/>
                  </a:ext>
                </a:extLst>
              </p:cNvPr>
              <p:cNvCxnSpPr/>
              <p:nvPr/>
            </p:nvCxnSpPr>
            <p:spPr>
              <a:xfrm>
                <a:off x="5849256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xmlns="" id="{57A2D8C3-A7F6-42BB-B48F-5DD833FDD180}"/>
                  </a:ext>
                </a:extLst>
              </p:cNvPr>
              <p:cNvCxnSpPr/>
              <p:nvPr/>
            </p:nvCxnSpPr>
            <p:spPr>
              <a:xfrm>
                <a:off x="6284684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xmlns="" id="{CF379D10-79FF-4A72-8B61-B1DAA7CAE5FC}"/>
                  </a:ext>
                </a:extLst>
              </p:cNvPr>
              <p:cNvCxnSpPr/>
              <p:nvPr/>
            </p:nvCxnSpPr>
            <p:spPr>
              <a:xfrm>
                <a:off x="6720113" y="0"/>
                <a:ext cx="0" cy="6858000"/>
              </a:xfrm>
              <a:prstGeom prst="line">
                <a:avLst/>
              </a:prstGeom>
              <a:ln w="19050">
                <a:solidFill>
                  <a:srgbClr val="D8E1E6">
                    <a:alpha val="48000"/>
                  </a:srgb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4" name="Freeform: Shape 53">
            <a:extLst>
              <a:ext uri="{FF2B5EF4-FFF2-40B4-BE49-F238E27FC236}">
                <a16:creationId xmlns:a16="http://schemas.microsoft.com/office/drawing/2014/main" xmlns="" id="{F7A94A5E-D02B-42E4-9E6A-7554C6D0722F}"/>
              </a:ext>
            </a:extLst>
          </p:cNvPr>
          <p:cNvSpPr/>
          <p:nvPr/>
        </p:nvSpPr>
        <p:spPr>
          <a:xfrm>
            <a:off x="-105233" y="509139"/>
            <a:ext cx="12934129" cy="558495"/>
          </a:xfrm>
          <a:custGeom>
            <a:avLst/>
            <a:gdLst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96200" h="558495">
                <a:moveTo>
                  <a:pt x="0" y="328973"/>
                </a:moveTo>
                <a:cubicBezTo>
                  <a:pt x="684212" y="147998"/>
                  <a:pt x="1368425" y="-32977"/>
                  <a:pt x="1943100" y="5123"/>
                </a:cubicBezTo>
                <a:cubicBezTo>
                  <a:pt x="2517775" y="43223"/>
                  <a:pt x="2759075" y="541698"/>
                  <a:pt x="3448050" y="557573"/>
                </a:cubicBezTo>
                <a:cubicBezTo>
                  <a:pt x="4137025" y="573448"/>
                  <a:pt x="4835525" y="382948"/>
                  <a:pt x="6076950" y="100373"/>
                </a:cubicBezTo>
                <a:cubicBezTo>
                  <a:pt x="7150100" y="-159977"/>
                  <a:pt x="7156450" y="189273"/>
                  <a:pt x="7696200" y="233723"/>
                </a:cubicBezTo>
                <a:lnTo>
                  <a:pt x="7696200" y="233723"/>
                </a:lnTo>
                <a:lnTo>
                  <a:pt x="7696200" y="233723"/>
                </a:lnTo>
              </a:path>
            </a:pathLst>
          </a:custGeom>
          <a:noFill/>
          <a:ln w="28575">
            <a:solidFill>
              <a:srgbClr val="8B9A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xmlns="" id="{B36E0492-E22E-4DCB-A30B-7DF7A2E2474E}"/>
              </a:ext>
            </a:extLst>
          </p:cNvPr>
          <p:cNvSpPr/>
          <p:nvPr/>
        </p:nvSpPr>
        <p:spPr>
          <a:xfrm>
            <a:off x="-105234" y="197992"/>
            <a:ext cx="13234379" cy="1108306"/>
          </a:xfrm>
          <a:custGeom>
            <a:avLst/>
            <a:gdLst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611801 h 850749"/>
              <a:gd name="connsiteX1" fmla="*/ 1671195 w 7696200"/>
              <a:gd name="connsiteY1" fmla="*/ 2201 h 850749"/>
              <a:gd name="connsiteX2" fmla="*/ 3448050 w 7696200"/>
              <a:gd name="connsiteY2" fmla="*/ 840401 h 850749"/>
              <a:gd name="connsiteX3" fmla="*/ 6076950 w 7696200"/>
              <a:gd name="connsiteY3" fmla="*/ 383201 h 850749"/>
              <a:gd name="connsiteX4" fmla="*/ 7696200 w 7696200"/>
              <a:gd name="connsiteY4" fmla="*/ 516551 h 850749"/>
              <a:gd name="connsiteX5" fmla="*/ 7696200 w 7696200"/>
              <a:gd name="connsiteY5" fmla="*/ 516551 h 850749"/>
              <a:gd name="connsiteX6" fmla="*/ 7696200 w 7696200"/>
              <a:gd name="connsiteY6" fmla="*/ 516551 h 850749"/>
              <a:gd name="connsiteX0" fmla="*/ 0 w 7696200"/>
              <a:gd name="connsiteY0" fmla="*/ 629883 h 858540"/>
              <a:gd name="connsiteX1" fmla="*/ 1671195 w 7696200"/>
              <a:gd name="connsiteY1" fmla="*/ 20283 h 858540"/>
              <a:gd name="connsiteX2" fmla="*/ 3448050 w 7696200"/>
              <a:gd name="connsiteY2" fmla="*/ 858483 h 858540"/>
              <a:gd name="connsiteX3" fmla="*/ 5877554 w 7696200"/>
              <a:gd name="connsiteY3" fmla="*/ 58383 h 858540"/>
              <a:gd name="connsiteX4" fmla="*/ 7696200 w 7696200"/>
              <a:gd name="connsiteY4" fmla="*/ 534633 h 858540"/>
              <a:gd name="connsiteX5" fmla="*/ 7696200 w 7696200"/>
              <a:gd name="connsiteY5" fmla="*/ 534633 h 858540"/>
              <a:gd name="connsiteX6" fmla="*/ 7696200 w 7696200"/>
              <a:gd name="connsiteY6" fmla="*/ 534633 h 858540"/>
              <a:gd name="connsiteX0" fmla="*/ 0 w 7696200"/>
              <a:gd name="connsiteY0" fmla="*/ 877731 h 1109522"/>
              <a:gd name="connsiteX1" fmla="*/ 1870592 w 7696200"/>
              <a:gd name="connsiteY1" fmla="*/ 1431 h 1109522"/>
              <a:gd name="connsiteX2" fmla="*/ 3448050 w 7696200"/>
              <a:gd name="connsiteY2" fmla="*/ 1106331 h 1109522"/>
              <a:gd name="connsiteX3" fmla="*/ 5877554 w 7696200"/>
              <a:gd name="connsiteY3" fmla="*/ 306231 h 1109522"/>
              <a:gd name="connsiteX4" fmla="*/ 7696200 w 7696200"/>
              <a:gd name="connsiteY4" fmla="*/ 782481 h 1109522"/>
              <a:gd name="connsiteX5" fmla="*/ 7696200 w 7696200"/>
              <a:gd name="connsiteY5" fmla="*/ 782481 h 1109522"/>
              <a:gd name="connsiteX6" fmla="*/ 7696200 w 7696200"/>
              <a:gd name="connsiteY6" fmla="*/ 782481 h 1109522"/>
              <a:gd name="connsiteX0" fmla="*/ 0 w 7696200"/>
              <a:gd name="connsiteY0" fmla="*/ 877731 h 1108306"/>
              <a:gd name="connsiteX1" fmla="*/ 1870592 w 7696200"/>
              <a:gd name="connsiteY1" fmla="*/ 1431 h 1108306"/>
              <a:gd name="connsiteX2" fmla="*/ 3448050 w 7696200"/>
              <a:gd name="connsiteY2" fmla="*/ 1106331 h 1108306"/>
              <a:gd name="connsiteX3" fmla="*/ 5460634 w 7696200"/>
              <a:gd name="connsiteY3" fmla="*/ 249081 h 1108306"/>
              <a:gd name="connsiteX4" fmla="*/ 7696200 w 7696200"/>
              <a:gd name="connsiteY4" fmla="*/ 782481 h 1108306"/>
              <a:gd name="connsiteX5" fmla="*/ 7696200 w 7696200"/>
              <a:gd name="connsiteY5" fmla="*/ 782481 h 1108306"/>
              <a:gd name="connsiteX6" fmla="*/ 7696200 w 7696200"/>
              <a:gd name="connsiteY6" fmla="*/ 782481 h 110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96200" h="1108306">
                <a:moveTo>
                  <a:pt x="0" y="877731"/>
                </a:moveTo>
                <a:cubicBezTo>
                  <a:pt x="684212" y="696756"/>
                  <a:pt x="1295917" y="-36669"/>
                  <a:pt x="1870592" y="1431"/>
                </a:cubicBezTo>
                <a:cubicBezTo>
                  <a:pt x="2445267" y="39531"/>
                  <a:pt x="2849710" y="1065056"/>
                  <a:pt x="3448050" y="1106331"/>
                </a:cubicBezTo>
                <a:cubicBezTo>
                  <a:pt x="4046390" y="1147606"/>
                  <a:pt x="4219209" y="531656"/>
                  <a:pt x="5460634" y="249081"/>
                </a:cubicBezTo>
                <a:cubicBezTo>
                  <a:pt x="6533784" y="-11269"/>
                  <a:pt x="7156450" y="738031"/>
                  <a:pt x="7696200" y="782481"/>
                </a:cubicBezTo>
                <a:lnTo>
                  <a:pt x="7696200" y="782481"/>
                </a:lnTo>
                <a:lnTo>
                  <a:pt x="7696200" y="782481"/>
                </a:lnTo>
              </a:path>
            </a:pathLst>
          </a:custGeom>
          <a:noFill/>
          <a:ln w="28575">
            <a:solidFill>
              <a:srgbClr val="CFD6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rgbClr val="BBC6CD"/>
              </a:solidFill>
            </a:endParaRP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xmlns="" id="{9BA5229C-4892-40BB-B719-988CEF19CE39}"/>
              </a:ext>
            </a:extLst>
          </p:cNvPr>
          <p:cNvSpPr/>
          <p:nvPr/>
        </p:nvSpPr>
        <p:spPr>
          <a:xfrm rot="5400000" flipH="1">
            <a:off x="7503312" y="3280896"/>
            <a:ext cx="7274114" cy="1108306"/>
          </a:xfrm>
          <a:custGeom>
            <a:avLst/>
            <a:gdLst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611801 h 850749"/>
              <a:gd name="connsiteX1" fmla="*/ 1671195 w 7696200"/>
              <a:gd name="connsiteY1" fmla="*/ 2201 h 850749"/>
              <a:gd name="connsiteX2" fmla="*/ 3448050 w 7696200"/>
              <a:gd name="connsiteY2" fmla="*/ 840401 h 850749"/>
              <a:gd name="connsiteX3" fmla="*/ 6076950 w 7696200"/>
              <a:gd name="connsiteY3" fmla="*/ 383201 h 850749"/>
              <a:gd name="connsiteX4" fmla="*/ 7696200 w 7696200"/>
              <a:gd name="connsiteY4" fmla="*/ 516551 h 850749"/>
              <a:gd name="connsiteX5" fmla="*/ 7696200 w 7696200"/>
              <a:gd name="connsiteY5" fmla="*/ 516551 h 850749"/>
              <a:gd name="connsiteX6" fmla="*/ 7696200 w 7696200"/>
              <a:gd name="connsiteY6" fmla="*/ 516551 h 850749"/>
              <a:gd name="connsiteX0" fmla="*/ 0 w 7696200"/>
              <a:gd name="connsiteY0" fmla="*/ 629883 h 858540"/>
              <a:gd name="connsiteX1" fmla="*/ 1671195 w 7696200"/>
              <a:gd name="connsiteY1" fmla="*/ 20283 h 858540"/>
              <a:gd name="connsiteX2" fmla="*/ 3448050 w 7696200"/>
              <a:gd name="connsiteY2" fmla="*/ 858483 h 858540"/>
              <a:gd name="connsiteX3" fmla="*/ 5877554 w 7696200"/>
              <a:gd name="connsiteY3" fmla="*/ 58383 h 858540"/>
              <a:gd name="connsiteX4" fmla="*/ 7696200 w 7696200"/>
              <a:gd name="connsiteY4" fmla="*/ 534633 h 858540"/>
              <a:gd name="connsiteX5" fmla="*/ 7696200 w 7696200"/>
              <a:gd name="connsiteY5" fmla="*/ 534633 h 858540"/>
              <a:gd name="connsiteX6" fmla="*/ 7696200 w 7696200"/>
              <a:gd name="connsiteY6" fmla="*/ 534633 h 858540"/>
              <a:gd name="connsiteX0" fmla="*/ 0 w 7696200"/>
              <a:gd name="connsiteY0" fmla="*/ 877731 h 1109522"/>
              <a:gd name="connsiteX1" fmla="*/ 1870592 w 7696200"/>
              <a:gd name="connsiteY1" fmla="*/ 1431 h 1109522"/>
              <a:gd name="connsiteX2" fmla="*/ 3448050 w 7696200"/>
              <a:gd name="connsiteY2" fmla="*/ 1106331 h 1109522"/>
              <a:gd name="connsiteX3" fmla="*/ 5877554 w 7696200"/>
              <a:gd name="connsiteY3" fmla="*/ 306231 h 1109522"/>
              <a:gd name="connsiteX4" fmla="*/ 7696200 w 7696200"/>
              <a:gd name="connsiteY4" fmla="*/ 782481 h 1109522"/>
              <a:gd name="connsiteX5" fmla="*/ 7696200 w 7696200"/>
              <a:gd name="connsiteY5" fmla="*/ 782481 h 1109522"/>
              <a:gd name="connsiteX6" fmla="*/ 7696200 w 7696200"/>
              <a:gd name="connsiteY6" fmla="*/ 782481 h 1109522"/>
              <a:gd name="connsiteX0" fmla="*/ 0 w 7696200"/>
              <a:gd name="connsiteY0" fmla="*/ 877731 h 1108306"/>
              <a:gd name="connsiteX1" fmla="*/ 1870592 w 7696200"/>
              <a:gd name="connsiteY1" fmla="*/ 1431 h 1108306"/>
              <a:gd name="connsiteX2" fmla="*/ 3448050 w 7696200"/>
              <a:gd name="connsiteY2" fmla="*/ 1106331 h 1108306"/>
              <a:gd name="connsiteX3" fmla="*/ 5460634 w 7696200"/>
              <a:gd name="connsiteY3" fmla="*/ 249081 h 1108306"/>
              <a:gd name="connsiteX4" fmla="*/ 7696200 w 7696200"/>
              <a:gd name="connsiteY4" fmla="*/ 782481 h 1108306"/>
              <a:gd name="connsiteX5" fmla="*/ 7696200 w 7696200"/>
              <a:gd name="connsiteY5" fmla="*/ 782481 h 1108306"/>
              <a:gd name="connsiteX6" fmla="*/ 7696200 w 7696200"/>
              <a:gd name="connsiteY6" fmla="*/ 782481 h 110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96200" h="1108306">
                <a:moveTo>
                  <a:pt x="0" y="877731"/>
                </a:moveTo>
                <a:cubicBezTo>
                  <a:pt x="684212" y="696756"/>
                  <a:pt x="1295917" y="-36669"/>
                  <a:pt x="1870592" y="1431"/>
                </a:cubicBezTo>
                <a:cubicBezTo>
                  <a:pt x="2445267" y="39531"/>
                  <a:pt x="2849710" y="1065056"/>
                  <a:pt x="3448050" y="1106331"/>
                </a:cubicBezTo>
                <a:cubicBezTo>
                  <a:pt x="4046390" y="1147606"/>
                  <a:pt x="4219209" y="531656"/>
                  <a:pt x="5460634" y="249081"/>
                </a:cubicBezTo>
                <a:cubicBezTo>
                  <a:pt x="6533784" y="-11269"/>
                  <a:pt x="7156450" y="738031"/>
                  <a:pt x="7696200" y="782481"/>
                </a:cubicBezTo>
                <a:lnTo>
                  <a:pt x="7696200" y="782481"/>
                </a:lnTo>
                <a:lnTo>
                  <a:pt x="7696200" y="782481"/>
                </a:lnTo>
              </a:path>
            </a:pathLst>
          </a:custGeom>
          <a:noFill/>
          <a:ln w="28575">
            <a:solidFill>
              <a:srgbClr val="CFD6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rgbClr val="BBC6CD"/>
              </a:solidFill>
            </a:endParaRPr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xmlns="" id="{0C341D66-4B88-4143-8EA5-D211787BB966}"/>
              </a:ext>
            </a:extLst>
          </p:cNvPr>
          <p:cNvSpPr/>
          <p:nvPr/>
        </p:nvSpPr>
        <p:spPr>
          <a:xfrm rot="5400000" flipH="1">
            <a:off x="7338430" y="3427158"/>
            <a:ext cx="7603880" cy="558495"/>
          </a:xfrm>
          <a:custGeom>
            <a:avLst/>
            <a:gdLst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012"/>
              <a:gd name="connsiteX1" fmla="*/ 1943100 w 7696200"/>
              <a:gd name="connsiteY1" fmla="*/ 5123 h 558012"/>
              <a:gd name="connsiteX2" fmla="*/ 3448050 w 7696200"/>
              <a:gd name="connsiteY2" fmla="*/ 557573 h 558012"/>
              <a:gd name="connsiteX3" fmla="*/ 6076950 w 7696200"/>
              <a:gd name="connsiteY3" fmla="*/ 100373 h 558012"/>
              <a:gd name="connsiteX4" fmla="*/ 7696200 w 7696200"/>
              <a:gd name="connsiteY4" fmla="*/ 233723 h 558012"/>
              <a:gd name="connsiteX5" fmla="*/ 7696200 w 7696200"/>
              <a:gd name="connsiteY5" fmla="*/ 233723 h 558012"/>
              <a:gd name="connsiteX6" fmla="*/ 7696200 w 7696200"/>
              <a:gd name="connsiteY6" fmla="*/ 233723 h 558012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  <a:gd name="connsiteX0" fmla="*/ 0 w 7696200"/>
              <a:gd name="connsiteY0" fmla="*/ 328973 h 558495"/>
              <a:gd name="connsiteX1" fmla="*/ 1943100 w 7696200"/>
              <a:gd name="connsiteY1" fmla="*/ 5123 h 558495"/>
              <a:gd name="connsiteX2" fmla="*/ 3448050 w 7696200"/>
              <a:gd name="connsiteY2" fmla="*/ 557573 h 558495"/>
              <a:gd name="connsiteX3" fmla="*/ 6076950 w 7696200"/>
              <a:gd name="connsiteY3" fmla="*/ 100373 h 558495"/>
              <a:gd name="connsiteX4" fmla="*/ 7696200 w 7696200"/>
              <a:gd name="connsiteY4" fmla="*/ 233723 h 558495"/>
              <a:gd name="connsiteX5" fmla="*/ 7696200 w 7696200"/>
              <a:gd name="connsiteY5" fmla="*/ 233723 h 558495"/>
              <a:gd name="connsiteX6" fmla="*/ 7696200 w 7696200"/>
              <a:gd name="connsiteY6" fmla="*/ 233723 h 558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96200" h="558495">
                <a:moveTo>
                  <a:pt x="0" y="328973"/>
                </a:moveTo>
                <a:cubicBezTo>
                  <a:pt x="684212" y="147998"/>
                  <a:pt x="1368425" y="-32977"/>
                  <a:pt x="1943100" y="5123"/>
                </a:cubicBezTo>
                <a:cubicBezTo>
                  <a:pt x="2517775" y="43223"/>
                  <a:pt x="2759075" y="541698"/>
                  <a:pt x="3448050" y="557573"/>
                </a:cubicBezTo>
                <a:cubicBezTo>
                  <a:pt x="4137025" y="573448"/>
                  <a:pt x="4835525" y="382948"/>
                  <a:pt x="6076950" y="100373"/>
                </a:cubicBezTo>
                <a:cubicBezTo>
                  <a:pt x="7150100" y="-159977"/>
                  <a:pt x="7156450" y="189273"/>
                  <a:pt x="7696200" y="233723"/>
                </a:cubicBezTo>
                <a:lnTo>
                  <a:pt x="7696200" y="233723"/>
                </a:lnTo>
                <a:lnTo>
                  <a:pt x="7696200" y="233723"/>
                </a:lnTo>
              </a:path>
            </a:pathLst>
          </a:custGeom>
          <a:noFill/>
          <a:ln w="28575">
            <a:solidFill>
              <a:srgbClr val="8B9A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Rectangle 1"/>
          <p:cNvSpPr/>
          <p:nvPr/>
        </p:nvSpPr>
        <p:spPr>
          <a:xfrm>
            <a:off x="27683" y="509139"/>
            <a:ext cx="410067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D" sz="2000" b="1" dirty="0" err="1"/>
              <a:t>Pola</a:t>
            </a:r>
            <a:r>
              <a:rPr lang="en-ID" sz="2000" b="1" dirty="0"/>
              <a:t> </a:t>
            </a:r>
            <a:r>
              <a:rPr lang="en-ID" sz="2000" b="1" dirty="0" err="1"/>
              <a:t>Dasar</a:t>
            </a:r>
            <a:r>
              <a:rPr lang="en-ID" sz="2000" b="1" dirty="0"/>
              <a:t> </a:t>
            </a:r>
            <a:r>
              <a:rPr lang="en-ID" sz="2000" b="1" dirty="0" err="1"/>
              <a:t>Kalimat</a:t>
            </a:r>
            <a:r>
              <a:rPr lang="en-ID" sz="2000" b="1" dirty="0"/>
              <a:t> </a:t>
            </a:r>
            <a:r>
              <a:rPr lang="en-ID" sz="2000" b="1" dirty="0" err="1"/>
              <a:t>Bahasa</a:t>
            </a:r>
            <a:r>
              <a:rPr lang="en-ID" sz="2000" b="1" dirty="0"/>
              <a:t> Indonesia</a:t>
            </a:r>
            <a:endParaRPr lang="en-US" sz="2000" dirty="0"/>
          </a:p>
        </p:txBody>
      </p:sp>
      <p:sp>
        <p:nvSpPr>
          <p:cNvPr id="3" name="Rectangle 2"/>
          <p:cNvSpPr/>
          <p:nvPr/>
        </p:nvSpPr>
        <p:spPr>
          <a:xfrm>
            <a:off x="415954" y="1165126"/>
            <a:ext cx="7566901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2000" b="1" dirty="0" err="1" smtClean="0"/>
              <a:t>Kalimat</a:t>
            </a:r>
            <a:r>
              <a:rPr lang="en-ID" sz="2000" b="1" dirty="0" smtClean="0"/>
              <a:t> </a:t>
            </a:r>
            <a:r>
              <a:rPr lang="en-ID" sz="2000" b="1" dirty="0" err="1"/>
              <a:t>Dasar</a:t>
            </a:r>
            <a:r>
              <a:rPr lang="en-ID" sz="2000" b="1" dirty="0"/>
              <a:t> </a:t>
            </a:r>
            <a:r>
              <a:rPr lang="en-ID" sz="2000" b="1" dirty="0" err="1"/>
              <a:t>Berpola</a:t>
            </a:r>
            <a:r>
              <a:rPr lang="en-ID" sz="2000" b="1" dirty="0"/>
              <a:t> S P O </a:t>
            </a:r>
            <a:r>
              <a:rPr lang="en-ID" sz="2000" b="1" dirty="0" err="1"/>
              <a:t>Pel</a:t>
            </a:r>
            <a:r>
              <a:rPr lang="en-ID" sz="2000" b="1" dirty="0"/>
              <a:t>.</a:t>
            </a:r>
            <a:endParaRPr lang="en-US" sz="2000" dirty="0"/>
          </a:p>
          <a:p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dasar</a:t>
            </a:r>
            <a:r>
              <a:rPr lang="en-ID" sz="2000" dirty="0"/>
              <a:t> </a:t>
            </a:r>
            <a:r>
              <a:rPr lang="en-ID" sz="2000" dirty="0" err="1"/>
              <a:t>tipe</a:t>
            </a:r>
            <a:r>
              <a:rPr lang="en-ID" sz="2000" dirty="0"/>
              <a:t> </a:t>
            </a:r>
            <a:r>
              <a:rPr lang="en-ID" sz="2000" dirty="0" err="1"/>
              <a:t>ini</a:t>
            </a:r>
            <a:r>
              <a:rPr lang="en-ID" sz="2000" dirty="0"/>
              <a:t> </a:t>
            </a:r>
            <a:r>
              <a:rPr lang="en-ID" sz="2000" dirty="0" err="1"/>
              <a:t>memiliki</a:t>
            </a:r>
            <a:r>
              <a:rPr lang="en-ID" sz="2000" dirty="0"/>
              <a:t> </a:t>
            </a:r>
            <a:r>
              <a:rPr lang="en-ID" sz="2000" dirty="0" err="1"/>
              <a:t>unsur</a:t>
            </a:r>
            <a:r>
              <a:rPr lang="en-ID" sz="2000" dirty="0"/>
              <a:t> </a:t>
            </a:r>
            <a:r>
              <a:rPr lang="en-ID" sz="2000" dirty="0" err="1"/>
              <a:t>subjek</a:t>
            </a:r>
            <a:r>
              <a:rPr lang="en-ID" sz="2000" dirty="0"/>
              <a:t>, </a:t>
            </a:r>
            <a:r>
              <a:rPr lang="en-ID" sz="2000" dirty="0" err="1"/>
              <a:t>predikat</a:t>
            </a:r>
            <a:r>
              <a:rPr lang="en-ID" sz="2000" dirty="0"/>
              <a:t>, </a:t>
            </a:r>
            <a:r>
              <a:rPr lang="en-ID" sz="2000" dirty="0" err="1"/>
              <a:t>objek</a:t>
            </a:r>
            <a:r>
              <a:rPr lang="en-ID" sz="2000" dirty="0"/>
              <a:t>,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pelengkap</a:t>
            </a:r>
            <a:r>
              <a:rPr lang="en-ID" sz="2000" dirty="0"/>
              <a:t>. </a:t>
            </a:r>
            <a:r>
              <a:rPr lang="en-ID" sz="2000" dirty="0" err="1"/>
              <a:t>Subjek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nomina</a:t>
            </a:r>
            <a:r>
              <a:rPr lang="en-ID" sz="2000" dirty="0"/>
              <a:t> </a:t>
            </a:r>
            <a:r>
              <a:rPr lang="en-ID" sz="2000" dirty="0" err="1"/>
              <a:t>atau</a:t>
            </a:r>
            <a:r>
              <a:rPr lang="en-ID" sz="2000" dirty="0"/>
              <a:t> </a:t>
            </a:r>
            <a:r>
              <a:rPr lang="en-ID" sz="2000" dirty="0" err="1"/>
              <a:t>frasa</a:t>
            </a:r>
            <a:r>
              <a:rPr lang="en-ID" sz="2000" dirty="0"/>
              <a:t> nominal, </a:t>
            </a:r>
            <a:r>
              <a:rPr lang="en-ID" sz="2000" dirty="0" err="1"/>
              <a:t>predikat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verba</a:t>
            </a:r>
            <a:r>
              <a:rPr lang="en-ID" sz="2000" dirty="0"/>
              <a:t> </a:t>
            </a:r>
            <a:r>
              <a:rPr lang="en-ID" sz="2000" dirty="0" err="1"/>
              <a:t>impleitive</a:t>
            </a:r>
            <a:r>
              <a:rPr lang="en-ID" sz="2000" dirty="0"/>
              <a:t>, </a:t>
            </a:r>
            <a:r>
              <a:rPr lang="en-ID" sz="2000" dirty="0" err="1"/>
              <a:t>objek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nomina</a:t>
            </a:r>
            <a:r>
              <a:rPr lang="en-ID" sz="2000" dirty="0"/>
              <a:t> </a:t>
            </a:r>
            <a:r>
              <a:rPr lang="en-ID" sz="2000" dirty="0" err="1"/>
              <a:t>atau</a:t>
            </a:r>
            <a:r>
              <a:rPr lang="en-ID" sz="2000" dirty="0"/>
              <a:t> </a:t>
            </a:r>
            <a:r>
              <a:rPr lang="en-ID" sz="2000" dirty="0" err="1"/>
              <a:t>frasa</a:t>
            </a:r>
            <a:r>
              <a:rPr lang="en-ID" sz="2000" dirty="0"/>
              <a:t> nominal,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pelengkap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nomina</a:t>
            </a:r>
            <a:r>
              <a:rPr lang="en-ID" sz="2000" dirty="0"/>
              <a:t> </a:t>
            </a:r>
            <a:r>
              <a:rPr lang="en-ID" sz="2000" dirty="0" err="1"/>
              <a:t>atau</a:t>
            </a:r>
            <a:r>
              <a:rPr lang="en-ID" sz="2000" dirty="0"/>
              <a:t> </a:t>
            </a:r>
            <a:r>
              <a:rPr lang="en-ID" sz="2000" dirty="0" err="1"/>
              <a:t>frasa</a:t>
            </a:r>
            <a:r>
              <a:rPr lang="en-ID" sz="2000" dirty="0"/>
              <a:t> nominal. </a:t>
            </a:r>
            <a:r>
              <a:rPr lang="en-ID" sz="2000" dirty="0" err="1"/>
              <a:t>Misalnya</a:t>
            </a:r>
            <a:r>
              <a:rPr lang="en-ID" sz="2000" dirty="0"/>
              <a:t>:</a:t>
            </a:r>
            <a:endParaRPr lang="en-US" sz="2000" dirty="0"/>
          </a:p>
          <a:p>
            <a:r>
              <a:rPr lang="en-ID" sz="2000" dirty="0" err="1"/>
              <a:t>Dia</a:t>
            </a:r>
            <a:r>
              <a:rPr lang="en-ID" sz="2000" dirty="0"/>
              <a:t> / </a:t>
            </a:r>
            <a:r>
              <a:rPr lang="en-ID" sz="2000" dirty="0" err="1"/>
              <a:t>mengirimi</a:t>
            </a:r>
            <a:r>
              <a:rPr lang="en-ID" sz="2000" dirty="0"/>
              <a:t> / </a:t>
            </a:r>
            <a:r>
              <a:rPr lang="en-ID" sz="2000" dirty="0" err="1"/>
              <a:t>saya</a:t>
            </a:r>
            <a:r>
              <a:rPr lang="en-ID" sz="2000" dirty="0"/>
              <a:t> / </a:t>
            </a:r>
            <a:r>
              <a:rPr lang="en-ID" sz="2000" dirty="0" err="1"/>
              <a:t>surat</a:t>
            </a:r>
            <a:r>
              <a:rPr lang="en-ID" sz="2000" dirty="0"/>
              <a:t>.</a:t>
            </a:r>
            <a:endParaRPr lang="en-US" sz="2000" dirty="0"/>
          </a:p>
          <a:p>
            <a:r>
              <a:rPr lang="en-ID" sz="2000" dirty="0"/>
              <a:t>  S           P         </a:t>
            </a:r>
            <a:r>
              <a:rPr lang="en-ID" sz="2000" dirty="0" smtClean="0"/>
              <a:t>              </a:t>
            </a:r>
            <a:r>
              <a:rPr lang="en-ID" sz="2000" dirty="0"/>
              <a:t>    O       </a:t>
            </a:r>
            <a:r>
              <a:rPr lang="en-ID" sz="2000" dirty="0" err="1"/>
              <a:t>Pel</a:t>
            </a:r>
            <a:r>
              <a:rPr lang="en-ID" sz="2000" dirty="0"/>
              <a:t>.</a:t>
            </a:r>
            <a:endParaRPr lang="en-US" sz="2000" dirty="0"/>
          </a:p>
          <a:p>
            <a:endParaRPr lang="en-ID" sz="2000" b="1" dirty="0" smtClean="0"/>
          </a:p>
          <a:p>
            <a:endParaRPr lang="en-ID" sz="2000" b="1" dirty="0" smtClean="0"/>
          </a:p>
          <a:p>
            <a:r>
              <a:rPr lang="en-ID" sz="2000" b="1" dirty="0" err="1" smtClean="0"/>
              <a:t>Kalimat</a:t>
            </a:r>
            <a:r>
              <a:rPr lang="en-ID" sz="2000" b="1" dirty="0" smtClean="0"/>
              <a:t> </a:t>
            </a:r>
            <a:r>
              <a:rPr lang="en-ID" sz="2000" b="1" dirty="0" err="1"/>
              <a:t>Dasar</a:t>
            </a:r>
            <a:r>
              <a:rPr lang="en-ID" sz="2000" b="1" dirty="0"/>
              <a:t> </a:t>
            </a:r>
            <a:r>
              <a:rPr lang="en-ID" sz="2000" b="1" dirty="0" err="1"/>
              <a:t>Berpola</a:t>
            </a:r>
            <a:r>
              <a:rPr lang="en-ID" sz="2000" b="1" dirty="0"/>
              <a:t> S P K</a:t>
            </a:r>
            <a:endParaRPr lang="en-US" sz="2000" dirty="0"/>
          </a:p>
          <a:p>
            <a:r>
              <a:rPr lang="en-ID" sz="2000" dirty="0" err="1"/>
              <a:t>Kalimat</a:t>
            </a:r>
            <a:r>
              <a:rPr lang="en-ID" sz="2000" dirty="0"/>
              <a:t> </a:t>
            </a:r>
            <a:r>
              <a:rPr lang="en-ID" sz="2000" dirty="0" err="1"/>
              <a:t>dasar</a:t>
            </a:r>
            <a:r>
              <a:rPr lang="en-ID" sz="2000" dirty="0"/>
              <a:t> </a:t>
            </a:r>
            <a:r>
              <a:rPr lang="en-ID" sz="2000" dirty="0" err="1"/>
              <a:t>tipe</a:t>
            </a:r>
            <a:r>
              <a:rPr lang="en-ID" sz="2000" dirty="0"/>
              <a:t> </a:t>
            </a:r>
            <a:r>
              <a:rPr lang="en-ID" sz="2000" dirty="0" err="1"/>
              <a:t>ini</a:t>
            </a:r>
            <a:r>
              <a:rPr lang="en-ID" sz="2000" dirty="0"/>
              <a:t> </a:t>
            </a:r>
            <a:r>
              <a:rPr lang="en-ID" sz="2000" dirty="0" err="1"/>
              <a:t>memiliki</a:t>
            </a:r>
            <a:r>
              <a:rPr lang="en-ID" sz="2000" dirty="0"/>
              <a:t> </a:t>
            </a:r>
            <a:r>
              <a:rPr lang="en-ID" sz="2000" dirty="0" err="1"/>
              <a:t>unsur</a:t>
            </a:r>
            <a:r>
              <a:rPr lang="en-ID" sz="2000" dirty="0"/>
              <a:t> </a:t>
            </a:r>
            <a:r>
              <a:rPr lang="en-ID" sz="2000" dirty="0" err="1"/>
              <a:t>subjek</a:t>
            </a:r>
            <a:r>
              <a:rPr lang="en-ID" sz="2000" dirty="0"/>
              <a:t>, </a:t>
            </a:r>
            <a:r>
              <a:rPr lang="en-ID" sz="2000" dirty="0" err="1"/>
              <a:t>predikat</a:t>
            </a:r>
            <a:r>
              <a:rPr lang="en-ID" sz="2000" dirty="0"/>
              <a:t>,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harus</a:t>
            </a:r>
            <a:r>
              <a:rPr lang="en-ID" sz="2000" dirty="0"/>
              <a:t> </a:t>
            </a:r>
            <a:r>
              <a:rPr lang="en-ID" sz="2000" dirty="0" err="1"/>
              <a:t>memiliki</a:t>
            </a:r>
            <a:r>
              <a:rPr lang="en-ID" sz="2000" dirty="0"/>
              <a:t> </a:t>
            </a:r>
            <a:r>
              <a:rPr lang="en-ID" sz="2000" dirty="0" err="1"/>
              <a:t>unsur</a:t>
            </a:r>
            <a:r>
              <a:rPr lang="en-ID" sz="2000" dirty="0"/>
              <a:t> </a:t>
            </a:r>
            <a:r>
              <a:rPr lang="en-ID" sz="2000" dirty="0" err="1"/>
              <a:t>keterangan</a:t>
            </a:r>
            <a:r>
              <a:rPr lang="en-ID" sz="2000" dirty="0"/>
              <a:t> </a:t>
            </a:r>
            <a:r>
              <a:rPr lang="en-ID" sz="2000" dirty="0" err="1"/>
              <a:t>karena</a:t>
            </a:r>
            <a:r>
              <a:rPr lang="en-ID" sz="2000" dirty="0"/>
              <a:t> </a:t>
            </a:r>
            <a:r>
              <a:rPr lang="en-ID" sz="2000" dirty="0" err="1"/>
              <a:t>diperlukan</a:t>
            </a:r>
            <a:r>
              <a:rPr lang="en-ID" sz="2000" dirty="0"/>
              <a:t> </a:t>
            </a:r>
            <a:r>
              <a:rPr lang="en-ID" sz="2000" dirty="0" err="1"/>
              <a:t>oleh</a:t>
            </a:r>
            <a:r>
              <a:rPr lang="en-ID" sz="2000" dirty="0"/>
              <a:t> </a:t>
            </a:r>
            <a:r>
              <a:rPr lang="en-ID" sz="2000" dirty="0" err="1"/>
              <a:t>predikat</a:t>
            </a:r>
            <a:r>
              <a:rPr lang="en-ID" sz="2000" dirty="0"/>
              <a:t>. </a:t>
            </a:r>
            <a:r>
              <a:rPr lang="en-ID" sz="2000" dirty="0" err="1"/>
              <a:t>Subjek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nomina</a:t>
            </a:r>
            <a:r>
              <a:rPr lang="en-ID" sz="2000" dirty="0"/>
              <a:t> </a:t>
            </a:r>
            <a:r>
              <a:rPr lang="en-ID" sz="2000" dirty="0" err="1"/>
              <a:t>atau</a:t>
            </a:r>
            <a:r>
              <a:rPr lang="en-ID" sz="2000" dirty="0"/>
              <a:t> </a:t>
            </a:r>
            <a:r>
              <a:rPr lang="en-ID" sz="2000" dirty="0" err="1"/>
              <a:t>frasa</a:t>
            </a:r>
            <a:r>
              <a:rPr lang="en-ID" sz="2000" dirty="0"/>
              <a:t> nominal, </a:t>
            </a:r>
            <a:r>
              <a:rPr lang="en-ID" sz="2000" dirty="0" err="1"/>
              <a:t>predikat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verba</a:t>
            </a:r>
            <a:r>
              <a:rPr lang="en-ID" sz="2000" dirty="0"/>
              <a:t> </a:t>
            </a:r>
            <a:r>
              <a:rPr lang="en-ID" sz="2000" dirty="0" err="1"/>
              <a:t>impleitive</a:t>
            </a:r>
            <a:r>
              <a:rPr lang="en-ID" sz="2000" dirty="0"/>
              <a:t>, </a:t>
            </a:r>
            <a:r>
              <a:rPr lang="en-ID" sz="2000" dirty="0" err="1"/>
              <a:t>dan</a:t>
            </a:r>
            <a:r>
              <a:rPr lang="en-ID" sz="2000" dirty="0"/>
              <a:t> </a:t>
            </a:r>
            <a:r>
              <a:rPr lang="en-ID" sz="2000" dirty="0" err="1"/>
              <a:t>keterangan</a:t>
            </a:r>
            <a:r>
              <a:rPr lang="en-ID" sz="2000" dirty="0"/>
              <a:t> </a:t>
            </a:r>
            <a:r>
              <a:rPr lang="en-ID" sz="2000" dirty="0" err="1"/>
              <a:t>berupa</a:t>
            </a:r>
            <a:r>
              <a:rPr lang="en-ID" sz="2000" dirty="0"/>
              <a:t> </a:t>
            </a:r>
            <a:r>
              <a:rPr lang="en-ID" sz="2000" dirty="0" err="1"/>
              <a:t>frasa</a:t>
            </a:r>
            <a:r>
              <a:rPr lang="en-ID" sz="2000" dirty="0"/>
              <a:t> </a:t>
            </a:r>
            <a:r>
              <a:rPr lang="en-ID" sz="2000" dirty="0" err="1"/>
              <a:t>berpreposisi</a:t>
            </a:r>
            <a:r>
              <a:rPr lang="en-ID" sz="2000" dirty="0"/>
              <a:t>. </a:t>
            </a:r>
            <a:r>
              <a:rPr lang="en-ID" sz="2000" dirty="0" err="1"/>
              <a:t>Misalnya</a:t>
            </a:r>
            <a:r>
              <a:rPr lang="en-ID" sz="2000" dirty="0"/>
              <a:t>:</a:t>
            </a:r>
            <a:endParaRPr lang="en-US" sz="2000" dirty="0"/>
          </a:p>
          <a:p>
            <a:r>
              <a:rPr lang="en-ID" sz="2000" dirty="0" err="1"/>
              <a:t>Mereka</a:t>
            </a:r>
            <a:r>
              <a:rPr lang="en-ID" sz="2000" dirty="0"/>
              <a:t> / </a:t>
            </a:r>
            <a:r>
              <a:rPr lang="en-ID" sz="2000" dirty="0" err="1"/>
              <a:t>berasal</a:t>
            </a:r>
            <a:r>
              <a:rPr lang="en-ID" sz="2000" dirty="0"/>
              <a:t> / </a:t>
            </a:r>
            <a:r>
              <a:rPr lang="en-ID" sz="2000" dirty="0" err="1"/>
              <a:t>dari</a:t>
            </a:r>
            <a:r>
              <a:rPr lang="en-ID" sz="2000" dirty="0"/>
              <a:t> Surabaya.</a:t>
            </a:r>
            <a:endParaRPr lang="en-US" sz="2000" dirty="0"/>
          </a:p>
          <a:p>
            <a:r>
              <a:rPr lang="en-ID" sz="2000" dirty="0"/>
              <a:t>     S            P                </a:t>
            </a:r>
            <a:r>
              <a:rPr lang="en-ID" sz="2000" dirty="0" smtClean="0"/>
              <a:t>      </a:t>
            </a:r>
            <a:r>
              <a:rPr lang="en-ID" sz="2000" dirty="0"/>
              <a:t>   K</a:t>
            </a:r>
            <a:endParaRPr lang="en-US" sz="2000" dirty="0"/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xmlns="" id="{4946716D-A186-4E40-A4C5-D618418F1A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6284" y="5014293"/>
            <a:ext cx="1465944" cy="154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536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1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9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8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1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1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1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1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8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1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4" grpId="1" animBg="1"/>
      <p:bldP spid="55" grpId="0" animBg="1"/>
      <p:bldP spid="55" grpId="1" animBg="1"/>
      <p:bldP spid="59" grpId="0" animBg="1"/>
      <p:bldP spid="59" grpId="1" animBg="1"/>
      <p:bldP spid="60" grpId="0" animBg="1"/>
      <p:bldP spid="60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</TotalTime>
  <Words>755</Words>
  <Application>Microsoft Office PowerPoint</Application>
  <PresentationFormat>Custom</PresentationFormat>
  <Paragraphs>116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Hey October</vt:lpstr>
      <vt:lpstr>Tahoma</vt:lpstr>
      <vt:lpstr>Calibri Light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DINDA</dc:creator>
  <cp:lastModifiedBy>ADMIN</cp:lastModifiedBy>
  <cp:revision>66</cp:revision>
  <dcterms:created xsi:type="dcterms:W3CDTF">2021-05-21T17:14:07Z</dcterms:created>
  <dcterms:modified xsi:type="dcterms:W3CDTF">2022-10-17T06:43:43Z</dcterms:modified>
</cp:coreProperties>
</file>

<file path=docProps/thumbnail.jpeg>
</file>